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74" r:id="rId6"/>
    <p:sldId id="269" r:id="rId7"/>
    <p:sldId id="276" r:id="rId8"/>
    <p:sldId id="277" r:id="rId9"/>
    <p:sldId id="260" r:id="rId10"/>
    <p:sldId id="261" r:id="rId11"/>
    <p:sldId id="262" r:id="rId12"/>
    <p:sldId id="263" r:id="rId13"/>
    <p:sldId id="280" r:id="rId14"/>
    <p:sldId id="264" r:id="rId15"/>
    <p:sldId id="265" r:id="rId16"/>
    <p:sldId id="266" r:id="rId17"/>
    <p:sldId id="275" r:id="rId18"/>
    <p:sldId id="279" r:id="rId19"/>
    <p:sldId id="278" r:id="rId20"/>
    <p:sldId id="267" r:id="rId21"/>
    <p:sldId id="268" r:id="rId22"/>
    <p:sldId id="270" r:id="rId23"/>
    <p:sldId id="271" r:id="rId24"/>
    <p:sldId id="285" r:id="rId25"/>
    <p:sldId id="272" r:id="rId26"/>
    <p:sldId id="273" r:id="rId27"/>
    <p:sldId id="288" r:id="rId28"/>
    <p:sldId id="281" r:id="rId29"/>
    <p:sldId id="282" r:id="rId30"/>
    <p:sldId id="283" r:id="rId31"/>
    <p:sldId id="284" r:id="rId32"/>
    <p:sldId id="286" r:id="rId33"/>
    <p:sldId id="287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5T20:50:58.09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0 108 24575,'1'-3'0,"-1"0"0,1 1 0,0-1 0,0 0 0,0 0 0,0 1 0,0-1 0,1 0 0,-1 1 0,1 0 0,0-1 0,0 1 0,0 0 0,0 0 0,0 0 0,0 0 0,1 0 0,-1 0 0,4-1 0,2-2 0,0 0 0,1 0 0,0 1 0,16-6 0,12 1 0,0 2 0,1 2 0,0 1 0,68 3 0,-39 0 0,1587-2-544,-817 8 351,7469-6 930,-7946 14-737,-42-1 0,1795-8 0,-1072-7 0,-722 16 0,-23 1 0,1150-13 0,-698-3 0,-596 7-1365,-101 0-5461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5T21:49:10.05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58 635 24575,'13'2'0,"0"-1"0,-1 2 0,1 0 0,-1 0 0,1 2 0,15 7 0,29 8 0,38 1 0,34 9 0,-58-10 0,-40-13 0,-1 2 0,31 14 0,-25-10 0,0-1 0,1-2 0,0-2 0,65 6 0,-71-10 0,80 6 0,179-9 0,-130-3 0,-82 2 0,19 1 0,156-17 0,-171 0 0,-1-4 0,-1-3 0,-1-3 0,-2-4 0,0-3 0,89-54 0,-131 67 0,1 2 0,0 2 0,2 1 0,67-17 0,-68 26 0,-28 5 0,-1 0 0,1 0 0,0-1 0,-1 0 0,0 0 0,1-1 0,-1 0 0,0 0 0,0-1 0,0 0 0,-1-1 0,0 1 0,0-1 0,0-1 0,0 0 0,10-11 0,-8 6 0,1 0 0,0-1 0,-1 0 0,-1-1 0,0 0 0,8-18 0,-14 27 0,-1 0 0,0 0 0,0 0 0,0-1 0,-1 1 0,1 0 0,-1 0 0,0-1 0,0 1 0,0 0 0,-1 0 0,0-1 0,1 1 0,-2 0 0,1 0 0,0 0 0,-1 0 0,0 0 0,1 0 0,-2 1 0,1-1 0,0 1 0,-6-7 0,-4-2 0,0 1 0,-1 0 0,-1 1 0,1 1 0,-2 0 0,1 1 0,-1 0 0,-22-7 0,-31-18 0,35 18 0,-1 2 0,0 2 0,-1 0 0,0 3 0,-41-5 0,7 4 0,0 4 0,-122 7 0,69 1 0,-672-3 0,755-2 0,-51-9 0,-33-2 0,-481 14 0,573-1 0,0 3 0,0 0 0,0 2 0,0 1 0,-39 14 0,54-15 0,-1 2 0,1-1 0,0 2 0,0 0 0,1 1 0,0 1 0,0 0 0,1 1 0,1 1 0,-23 24 0,30-27 0,-1 1 0,2 0 0,-1 0 0,1 1 0,1-1 0,0 1 0,0 0 0,1 0 0,1 1 0,0-1 0,-1 16 0,2 7 0,1 0 0,7 54 0,-6-81-114,0-1 1,1 1-1,0 0 0,1-1 0,0 1 1,0-1-1,0 0 0,1 0 0,-1 0 1,1-1-1,6 7 0,4 7-6712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5T21:49:15.60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53 24575,'168'2'0,"181"-4"0,-296-4 48,65-14 1,-74 11-537,0 2 1,69-3 0,-90 10-6339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5T21:49:25.21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0 794 24575,'94'-9'0,"-44"2"0,192-30 0,-124 16 0,217-10 0,806 35 0,-919 9 0,8 0 0,-117-15 0,136 4 0,-62 22 0,-131-22 0,189 12 0,-175-5 0,1-4 0,-1-3 0,91-9 0,-145 4 0,1-1 0,-1-1 0,0 0 0,0-1 0,-1-1 0,0 0 0,0-1 0,-1-1 0,0-1 0,0 1 0,-1-2 0,0 0 0,-1-1 0,-1 0 0,0-1 0,0 0 0,-1 0 0,-1-1 0,0-1 0,-1 1 0,0-2 0,-2 1 0,0-1 0,0 0 0,-1 0 0,-1 0 0,2-22 0,-4 12 0,0 0 0,-2 0 0,-1 0 0,-2 0 0,-9-46 0,8 61 0,-1 0 0,0 1 0,-1 0 0,0 0 0,-1 0 0,0 1 0,0 0 0,-1 0 0,-9-8 0,-2 0 0,-1 1 0,0 0 0,-24-13 0,29 21 0,0 1 0,0 1 0,-1 0 0,1 1 0,-1 1 0,0 0 0,0 1 0,-26-1 0,-139 5 0,99 2 0,-1493 1 0,852-6 0,687 3 0,-1 2 0,0 2 0,1 1 0,0 1 0,-59 21 0,68-18 0,0 1 0,1 1 0,0 1 0,1 2 0,1 0 0,0 2 0,-38 34 0,41-28 0,1 2 0,2 0 0,0 1 0,-15 32 0,-20 29 0,43-71-170,1 1-1,0 0 0,1 0 1,1 1-1,1 0 0,1 0 1,-5 27-1,6-21-6655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5T21:49:49.17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2188 5134 24575,'-11'0'0,"-31"1"0,-1-1 0,1-3 0,0-1 0,-80-19 0,-48-20 0,-23-1 0,5 2 0,-19-9 0,172 42 0,-45-5 0,52 10 0,0-1 0,0-2 0,-30-10 0,39 8 0,0 0 0,1-1 0,0-2 0,0 0 0,1 0 0,1-2 0,0 0 0,1 0 0,1-2 0,-14-17 0,11 11 0,2-1 0,0-1 0,1 0 0,2-1 0,0 0 0,2-1 0,-9-30 0,6-2 0,8 33 0,-1 0 0,-14-35 0,13 40 0,0 0 0,2 0 0,0 0 0,1-1 0,-2-38 0,8-108 0,0 78 0,-2 15 0,-1 26 0,1 0 0,3 1 0,2-1 0,14-64 0,-10 73 0,-1 0 0,-2 0 0,0-47 0,-7-121 0,-1 77 0,1 99 0,0 1 0,-2-1 0,-1 1 0,-2 0 0,-10-33 0,10 43 0,-2 0 0,-1 0 0,-1 0 0,0 1 0,-1 0 0,-1 1 0,-1 1 0,-16-17 0,7 10 0,-1 1 0,-1 1 0,0 1 0,-2 1 0,-1 1 0,0 2 0,-54-26 0,72 39 0,1 0 0,0 0 0,0-1 0,0 0 0,1-1 0,0 0 0,0 0 0,0-1 0,1 1 0,0-1 0,0-1 0,0 1 0,1-1 0,1 0 0,-1 0 0,1-1 0,1 1 0,-6-17 0,3 0 0,1-1 0,1 1 0,1-1 0,1-1 0,2-36 0,0-207 0,3-73 0,9 184 0,2-52 0,-15 90 0,7-181 0,-1 255 0,1 0 0,2 0 0,2 0 0,22-59 0,-8 24 0,-18 57 0,1 0 0,1 1 0,13-26 0,-18 44 0,1-1 0,0 1 0,0-1 0,0 1 0,1 0 0,0 1 0,0-1 0,1 1 0,-1 0 0,1 0 0,0 1 0,1 0 0,-1 0 0,14-6 0,24-3 0,0 1 0,1 3 0,0 2 0,0 1 0,59 1 0,-57 2 0,1230-14 0,-837 21 0,-211 2 0,295 46 0,-318-26 0,73 12 0,-213-26 0,-1 4 0,76 27 0,-26-3 0,91 38 0,-196-73 0,0 1 0,-1 0 0,0 1 0,0 0 0,0 0 0,-1 1 0,0 0 0,-1 0 0,0 1 0,0 0 0,-1 0 0,0 1 0,0-1 0,-1 1 0,-1 1 0,0-1 0,0 1 0,-1-1 0,3 19 0,2 17 0,-3 1 0,-2 0 0,-3 67 0,-1-37 0,2-37 0,2-1 0,1 1 0,2-1 0,2 0 0,16 48 0,-10-37 0,-1 1 0,-3 0 0,-2 1 0,2 58 0,-10 213 0,-4-144 0,4 981 0,3-1084 0,20 109 0,2 53 0,-23 377 0,-4-295 0,1-310 0,-1 1 0,0-1 0,0 0 0,-1 0 0,0 0 0,-1 0 0,0-1 0,0 1 0,-1-1 0,-1 0 0,1 0 0,-1-1 0,-1 0 0,0 0 0,0 0 0,0-1 0,-12 9 0,-2 1 0,-1 0 0,0-2 0,-2-1 0,1 0 0,-42 15 0,-56 13 0,-1-6 0,-2-5 0,-178 20 0,207-41 0,-147-3 0,219-5 0,0 0 0,1 1 0,0 2 0,0 0 0,-28 11 0,-39 9 0,-233 61 0,278-74 0,4-3 0,0-1 0,-1-3 0,-43 1 0,-61 8 0,-10 10-1365,120-20-5461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5T21:49:56.77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37 7597 24575,'0'1'0,"0"0"0,1-1 0,-1 1 0,1-1 0,0 1 0,-1 0 0,1-1 0,-1 1 0,1-1 0,0 1 0,-1-1 0,1 0 0,0 1 0,0-1 0,-1 0 0,1 1 0,0-1 0,0 0 0,0 0 0,-1 0 0,1 0 0,0 0 0,0 0 0,0 0 0,-1 0 0,1 0 0,0 0 0,0 0 0,0 0 0,0-1 0,15 0 0,-1-2 0,0 1 0,0-2 0,0 0 0,-1-1 0,17-8 0,-2 2 0,309-126 0,-7-15 0,466-289 0,-638 342 0,1038-683 0,-1062 685 0,-4-7 0,123-125 0,-207 180 0,-2-2 0,-2-2 0,-2-2 0,-3-1 0,-3-2 0,-2-2 0,48-119 0,-42 53 0,24-143 0,-13 44 0,128-639 0,-119 258 0,15-427 0,-66 974 0,65-643 0,-73 670 0,0 0 0,-2 1 0,-2 0 0,-14-62 0,12 75 0,0 1 0,-1-1 0,-1 1 0,-1 0 0,0 1 0,-1 0 0,-1 1 0,0 0 0,-22-22 0,-16-10 0,-1 3 0,-3 1 0,-1 3 0,-2 3 0,-2 2 0,-77-35 0,48 33 0,-2 4 0,0 4 0,-179-33 0,-427-9 0,365 47 0,-27-14 0,-538-23 0,125 64-85,517-3-1195,217 0-5546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5T21:49:57.93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260 0 24575,'-11'1'0,"1"0"0,-1 1 0,1 0 0,0 1 0,0 0 0,0 0 0,0 1 0,-13 7 0,0 2 0,2 0 0,-27 21 0,42-30 0,1 0 0,0 0 0,1 1 0,-1 0 0,1 0 0,0 0 0,0 0 0,0 1 0,1-1 0,0 1 0,0 0 0,1 0 0,-1 0 0,1 0 0,-2 11 0,3-9 0,1 0 0,0 1 0,0-1 0,0 0 0,1 0 0,1 0 0,-1 0 0,2 0 0,-1 0 0,7 14 0,6 7 0,2 0 0,1-2 0,1 0 0,43 46 0,-26-32-99,1 2-534,66 61 0,-87-91-6193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5T21:50:04.19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 24575,'18'0'0,"320"6"0,-244 0 0,146 29 0,479 133 0,323 80 0,-748-170 0,228 65 0,-9 31 0,-437-144 0,1098 394 0,-966-360 0,230 104 0,82 46 0,-54-25 0,-16 36 0,154 122 0,199 190 0,-215-130 0,100 80 0,-599-412 0,-4 5 0,-4 3 0,-3 4 0,80 116 0,-50-54 0,169 249 0,-219-304 0,-4 2 0,57 142 0,-98-201 0,-1 0 0,-3 1 0,0 0 0,-3 1 0,2 48 0,-10 196 0,-3-233 0,-2-1 0,-1 0 0,-3-1 0,-2 0 0,-3-1 0,-22 50 0,-145 264 0,178-354 0,-58 100 0,-86 109 0,-91 86 0,65-86 0,120-138 0,31-42 0,-39 44 0,54-70 0,0-1 0,0 0 0,-1 0 0,-1-1 0,1-1 0,-1 0 0,-1 0 0,-22 9 0,7-5 0,-16 6 0,-1-1 0,0-2 0,-1-2 0,-57 7 0,-70 9 0,27-3 0,95-16 0,0 2 0,-90 34 0,6-2 0,116-37-341,-1 1 0,1 1-1,-26 15 1,23-12-6485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5T21:50:05.26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122 0 24575,'-1'7'0,"0"0"0,-1 0 0,0-1 0,0 1 0,-1-1 0,0 0 0,0 0 0,-7 11 0,-4 8 0,-21 36 0,25-46 0,0 1 0,-11 26 0,20-40 0,1 0 0,-1 0 0,0 1 0,1-1 0,-1 0 0,1 0 0,0 0 0,0 0 0,0 0 0,0 1 0,0-1 0,0 0 0,1 0 0,-1 0 0,1 0 0,-1 0 0,1 0 0,0 0 0,0 0 0,0 0 0,0 0 0,2 3 0,0-2 0,1 1 0,-1-1 0,1 0 0,0 0 0,0 0 0,0 0 0,0-1 0,0 1 0,9 2 0,2 0 0,0 0 0,0-1 0,0-1 0,1 0 0,21 0 0,16-3-1365,-30-1-5461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5T21:50:07.24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181 1 24575,'-8'0'0,"1"0"0,-1 0 0,1 1 0,-1 0 0,1 1 0,-1-1 0,1 2 0,0-1 0,0 1 0,0 0 0,0 0 0,0 1 0,1 0 0,-1 0 0,1 1 0,0-1 0,0 1 0,1 1 0,0-1 0,0 1 0,0 0 0,0 0 0,1 0 0,0 1 0,1 0 0,-1-1 0,1 1 0,-4 14 0,6-18 0,0-1 0,1 0 0,-1 0 0,0 0 0,1 0 0,0 1 0,0-1 0,-1 0 0,1 1 0,1-1 0,-1 0 0,0 0 0,0 1 0,1-1 0,-1 0 0,1 0 0,0 0 0,0 0 0,0 0 0,0 0 0,0 0 0,0 0 0,0 0 0,1 0 0,-1 0 0,1-1 0,-1 1 0,1 0 0,0-1 0,0 0 0,-1 1 0,1-1 0,0 0 0,0 0 0,0 0 0,4 1 0,6 1 0,0-1 0,1 0 0,-1 0 0,1-2 0,21 0 0,18 1 0,222 19-1365,-238-20-5461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5T21:50:08.72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0 24575,'4'0'0,"10"0"0,7 0 0,13 5 0,10 0 0,1 1 0,-3-2 0,-4 0 0,-4-2 0,-3-1 0,1-1 0,-5 4 0,-7 2-8191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5T20:50:59.86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628 0 24575,'-25'39'0,"3"2"0,2 0 0,1 1 0,-17 57 0,12-19 0,-18 121 0,15 114 0,15-124 0,-37 210 0,-12 175 0,57-410 0,0 9 0,-31 199 0,-119 389 0,119-572 0,7 2 0,9 0 0,7 215 0,17 1349 0,-4-1714 0,1 1 0,2-1 0,1-1 0,3 1 0,2-1 0,1 0 0,2-1 0,2 0 0,2-2 0,42 75 0,-44-90-1365,-3-4-5461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5T21:53:17.32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443 0 24575,'2'1'0,"0"-1"0,0 1 0,-1-1 0,1 1 0,0 0 0,-1-1 0,1 1 0,-1 0 0,1 0 0,-1 0 0,1 0 0,-1 1 0,0-1 0,0 0 0,1 0 0,-1 1 0,0-1 0,0 1 0,0-1 0,0 1 0,-1-1 0,1 1 0,0 0 0,-1-1 0,1 1 0,0 2 0,10 49 0,-11-50 0,8 83 0,-7 167 0,-5-107 0,4-105 0,-1 0 0,-3 0 0,-1 0 0,-2-1 0,-2 0 0,-1 0 0,-18 41 0,-68 241 0,70-218 0,-53 134 0,-21-32 100,-14 33-1565,101-203-5361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5T21:53:18.31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21 1 24575,'0'4'0,"0"10"0,0 12 0,0 5 0,-5 6 0,0 2 0,-1-3 0,1-2 0,11-7 0,16-8 0,23-8 0,11-9 0,6-10 0,9-4 0,5-3 0,3-9 0,-7 1 0,-17 4-8191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5T21:53:19.24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49 0 24575,'-5'0'0,"-5"9"0,-1 6 0,1 6 0,3 4 0,1-3-8191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5T07:53:34.02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329 0 184,'5'5'10019,"-3"1"-10401,-4 0 440,1 0 1,-1-1 0,0 1-1,0-1 1,0 0 0,-1 1-1,0-1 1,0 0 0,0-1-1,-1 1 1,1 0 0,-7 5-1,-8 13 69,-14 26 54,-33 74 0,44-78-122,-3-2 0,-44 63 0,57-92 38,1 1 1,0-1-1,1 2 0,-10 21 1,13-30-1901,4-16 698,2-30-387,1 25 523,-1-26-1781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5T07:53:35.26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14 312,'0'0'4624,"0"-14"-579,2 20-3953,-1-1 0,1 1 0,0-1 1,1 0-1,-1 0 0,1 0 1,0 0-1,0-1 0,1 1 0,0-1 1,-1 0-1,1 0 0,7 6 0,14 17 272,15 23 14,-10-14-232,-2 1-1,-2 1 1,28 53 0,-52-86-119,1 1-1,0 0 1,0-1-1,0 0 1,1 1 0,-1-1-1,1-1 1,0 1-1,1-1 1,-1 1-1,8 4 1,8 10-18,-19-18-1,-1 0 1,1 0-1,0 1 0,0-1 0,-1 0 0,1-1 0,0 1 1,0 0-1,0 0 0,0 0 0,0 0 0,0-1 1,1 1-1,-1 0 0,0-1 0,0 1 0,0-1 0,1 0 1,-1 1-1,0-1 0,1 0 0,1 1 0,-1 0 87,-1 0 0,1 0 0,-1 0 0,1 1 0,-1-1 0,0 1 0,1-1 0,-1 1 0,0 0 0,0-1 0,0 1 0,0 0-1,-1 0 1,1-1 0,0 1 0,-1 0 0,1 0 0,-1 0 0,0 0 0,1 2 0,5 134 1616,-5-137-1668,0-1 1,0 1-1,0-1 1,0 0-1,0 1 0,0-1 1,0 0-1,0 0 1,0 0-1,0 0 0,0 0 1,0 0-1,0 0 1,0 0-1,0 0 0,0 0 1,0 0-1,0-1 1,0 1-1,0-1 0,0 1 1,2-1-1,3-4 288,-24 2-1167,-27 2-1360,-8-3-3181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5T07:57:14.87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1451 24575,'1'-4'0,"-1"1"0,0 0 0,1-1 0,0 1 0,0-1 0,0 1 0,0 0 0,1 0 0,-1 0 0,1 0 0,-1 0 0,1 0 0,0 0 0,5-4 0,38-33 0,-27 26 0,297-252 0,-100 63 0,55-51 0,-92 95 0,-130 118 0,2 2 0,2 2 0,1 3 0,81-40 0,-123 68 0,64-38 0,44-21 0,-47 37 0,123-32 0,-188 58-227,0-1-1,1 1 1,-1-1-1,0-1 1,7-4-1,4-4-6598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5T07:57:16.18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 24575,'12'0'0,"-1"2"0,0 0 0,21 6 0,22 3 0,-41-10 0,0 0 0,0 2 0,0-1 0,0 2 0,-1-1 0,23 11 0,-33-13 0,1 0 0,-1 1 0,0-1 0,1 1 0,-1-1 0,0 1 0,0 0 0,0 0 0,0 0 0,-1 0 0,1 0 0,0 0 0,-1 1 0,1-1 0,-1 1 0,0-1 0,0 1 0,0-1 0,0 1 0,0-1 0,-1 1 0,1 0 0,-1 0 0,0-1 0,0 1 0,0 0 0,0 0 0,0-1 0,0 1 0,-1 0 0,1-1 0,-1 1 0,0 0 0,0-1 0,0 1 0,0-1 0,0 1 0,-3 3 0,-60 100 0,49-86 0,2 2 0,0-1 0,1 2 0,1 0 0,1 0 0,-9 32 0,12-28-1365,0-5-5461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5T09:34:30.46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81 24575,'3194'0'0,"-2404"-40"0,-105 1 0,354 38 0,-481 4 0,2429-3 0,-2439 13 0,7 0 0,543-14 0,-821 13 0,-59 0 0,-84-9 0,350 12 0,219-7 0,-122-5 0,-383 15 0,-41-1 0,369 0 0,-255-13 0,286 41 0,-359-25 0,314-9 0,-360-12 0,9 1 0,197 24 0,-157-5-108,303-10-1,-326-11-1039,-123 2-5678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6T01:08:54.16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28 24575,'339'-14'0,"-48"1"0,-115 25 0,-37 0 0,8-9 0,-49-3 0,0 4 0,163 28 0,-119-4 0,211 13 0,-316-37 0,61 16 0,-61-12 0,67 8 0,25-11 0,-56-3 0,-1 3 0,90 17 0,205 40 0,-184-41 0,188-5 0,848-17 0,-1193-1 34,1-1-1,0-1 1,45-13-1,-40 9-783,57-8 1,-59 13-6077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6T02:50:58.69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0 903 24575,'16'0'0,"0"2"0,0 0 0,-1 1 0,23 6 0,16 5 0,12-4 0,1-2 0,0-3 0,73-4 0,205-27 0,-51 2 0,-182 20 0,-3 0 0,127-19 0,-116 8 0,197 2 0,-6 2 0,142-43 0,128-9 0,-244 22 0,-166 15 0,724-60 0,-893 85 0,580-78 0,-497 59 0,-2-3 0,111-45 0,-149 51 0,178-50 0,16-6 0,-163 42 0,-1 1 0,84-23 0,-47 24-41,143-33-1283,-184 48-5502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5T20:53:07.69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9137 742 24575,'-1'-2'0,"0"-1"0,-1 1 0,1 0 0,-1 0 0,0 0 0,1 0 0,-1 0 0,0 0 0,0 1 0,0-1 0,0 0 0,0 1 0,-1 0 0,1 0 0,0-1 0,-1 1 0,-4-1 0,-1-2 0,-17-7 0,0 1 0,-1 1 0,0 1 0,-1 1 0,-48-6 0,-146-1 0,42 5 0,-89-42 0,62 9 0,-164-37 0,-22-3 0,141 58 0,11 2 0,86-1 0,31 3 0,-173-5 0,94 13 0,-13-1 0,-1024 14 0,1085-14 0,8 1 0,54 11 0,-13 1 0,-108-15 0,74 4 0,-209 9 0,155 5 0,-1794-3 0,1959-1 0,-54-10 0,-18-1 0,-201 13 0,-86-4 0,372 2-76,0-2 1,0 0-1,1-1 0,0 0 0,0-1 0,0-1 0,0 0 0,1-1 1,0 0-1,0-1 0,1-1 0,0 0 0,0 0 0,1-1 1,1-1-1,-1 0 0,-11-16 0,12 11-6750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6T02:51:00.31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 0 24575,'-4'4'0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6T02:51:01.17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363 1 24575,'-27'0'0,"1"2"0,-1 1 0,1 0 0,0 2 0,0 1 0,1 2 0,0 0 0,0 1 0,1 2 0,-45 26 0,66-36 0,1 0 0,0 1 0,0-1 0,-1 1 0,1-1 0,0 1 0,0 0 0,0 0 0,1-1 0,-1 1 0,0 1 0,1-1 0,-1 0 0,1 0 0,0 1 0,0-1 0,0 1 0,0-1 0,0 1 0,0-1 0,1 1 0,-1-1 0,1 1 0,0 0 0,0-1 0,0 1 0,0 2 0,2 0 0,0 0 0,0 0 0,1 0 0,0-1 0,0 1 0,0-1 0,0 0 0,1 1 0,-1-2 0,1 1 0,0 0 0,8 5 0,120 98-1365,-99-76-5461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6T02:51:06.45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0 24575,'1664'0'0,"-1450"13"0,-12 0 0,243-15 0,211 4 0,-452 10 0,92 2 0,2471-15-1365,-2725 1-5461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6T02:51:08.44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 24575,'5152'0'-1365,"-5124"0"-5461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6T09:45:04.06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1 548 24575,'753'0'0,"-710"-2"0,1-3 0,62-14 0,-87 15 0,164-43 0,-172 45 0,0 0 0,0-1 0,0-1 0,0 1 0,0-2 0,0 1 0,-1-2 0,0 1 0,0-1 0,14-12 0,-19 14 0,-1 0 0,0-1 0,0 1 0,-1-1 0,0 1 0,1-1 0,-1 0 0,-1 0 0,1 0 0,-1-1 0,0 1 0,0-1 0,-1 1 0,1-1 0,-1 0 0,0 1 0,-1-1 0,1 0 0,-1 0 0,-1 1 0,1-1 0,-3-10 0,0 3 0,0 0 0,-2 0 0,1 0 0,-2 1 0,1 0 0,-2 0 0,0 0 0,0 1 0,-1 0 0,0 0 0,-1 1 0,0 0 0,-1 1 0,0 0 0,0 0 0,-1 1 0,0 0 0,-1 1 0,-21-10 0,7 6 0,0 0 0,-1 2 0,0 1 0,-1 1 0,0 2 0,0 0 0,0 2 0,-43 1 0,-44 1 0,-111 5 0,172 4 0,1 2 0,-96 32 0,127-35 0,16-4 0,1-1 0,0 1 0,0 0 0,0 0 0,0 0 0,0 1 0,1 0 0,-1 0 0,1 0 0,0 0 0,1 1 0,-1 0 0,1-1 0,-1 1 0,2 1 0,-1-1 0,0 0 0,-1 7 0,-5 14 0,0 0 0,-7 44 0,11-43 0,-1 3-455,2 0 0,-2 51 0,6-58-6371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6T09:45:26.03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1911 7028 24575,'1'0'0,"0"-1"0,0 1 0,0-1 0,0 1 0,-1-1 0,1 1 0,0-1 0,0 1 0,-1-1 0,1 0 0,0 1 0,-1-1 0,1 0 0,0 0 0,-1 1 0,1-1 0,-1 0 0,1 0 0,-1 0 0,0 0 0,1 0 0,-1 0 0,0 0 0,0 0 0,0 0 0,1 0 0,-1-1 0,3-37 0,-2 31 0,4-118 0,-6-1 0,-21-157 0,-61-248 0,74 483 0,-184-960-274,-49 10 0,-65 62 274,81 353 212,-84-200 124,-46-60-336,323 774 0,18 40 0,1 1 0,2-2 0,0 0 0,-10-48 0,8-6-98,-43-215-1169,50 272-5559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6T09:45:27.09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0 241 24575,'5'0'0,"5"-4"0,10-15 0,7-13 0,2-10 0,1-2 0,0 6 0,-1 10 0,-1 10 0,-1 7 0,4 6 0,1 13 0,0 9 0,-6 6 0,-8 4 0,-1-3 0,-5-5-8191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7T09:53:24.77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0 24575,'30'2'0,"-1"1"0,0 1 0,36 11 0,-27-6 0,45 4 0,443-5 0,-296-11 0,-129 5 0,112-5 0,-158-6-1365,-33 3-5461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7T09:53:25.60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411 1 24575,'5'1'0,"0"1"0,0 0 0,0 0 0,0 0 0,-1 1 0,1 0 0,-1 0 0,1 0 0,-1 0 0,6 6 0,9 7 0,-14-14 0,-1 2 0,1-1 0,-1 0 0,0 1 0,0 0 0,0 0 0,-1 0 0,1 1 0,-1-1 0,0 1 0,0 0 0,2 5 0,-4-6 0,0 0 0,0-1 0,0 1 0,-1 0 0,1-1 0,-1 1 0,0 0 0,0 0 0,-1-1 0,1 1 0,-1 0 0,1-1 0,-1 1 0,0 0 0,-1-1 0,1 1 0,-1-1 0,1 0 0,-4 5 0,-1 1 0,0-1 0,-1 1 0,0-1 0,0 0 0,-1-1 0,0 0 0,0 0 0,-1-1 0,0 1 0,0-2 0,-16 8 0,-12 3 0,-72 20 0,-8 3 0,83-23-682,-60 36-1,66-32-6143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7T09:53:26.47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 24575,'8'0'0,"8"0"0,5 0 0,4 0 0,9 4 0,1 6 0,-3 1 0,-2-1 0,-2 2 0,-5 3 0,-3-1 0,0-3 0,1 2 0,1-3 0,1 3 0,-4 2 0,-4 0-8191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5T20:53:08.52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0 233 24575,'5'0'0,"1"-4"0,-1-10 0,4-3 0,0-3 0,7-6 0,1-4 0,-3 0 0,1 4 0,-2 3 0,1 5 0,2 6 0,3 4 0,3 4 0,1 3 0,-2 1-8191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7T09:53:28.05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0 24575,'5645'0'0,"-4997"22"0,-569-18 0,-19 1-1365,-19 1-5461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7T09:53:42.67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382 2514 24575,'2587'0'0,"-2347"13"0,-7 1 0,2472-14 0,-1241-1 0,-1050-34 0,-335 26 0,26-7 0,117-32 0,-199 40 0,0-1 0,0-1 0,-1-1 0,-1-1 0,0-1 0,-1-1 0,0-1 0,-1-1 0,0 0 0,-2-1 0,0-1 0,23-31 0,-27 29 0,0 0 0,-1-1 0,-1 0 0,-1 0 0,13-42 0,24-120 0,-40 151 0,2-30 0,-2-1 0,-4 0 0,-6-105 0,0 47 0,3-710 0,10 759 0,-7 56 0,0-1 0,-1 0 0,0 0 0,-2-31 0,-1 44 0,1 0 0,-1 0 0,0 0 0,0 0 0,0 1 0,-1-1 0,1 0 0,-1 0 0,0 1 0,0-1 0,0 1 0,0 0 0,-1 0 0,1 0 0,-1 0 0,0 0 0,0 0 0,0 1 0,0-1 0,0 1 0,-1 0 0,1 0 0,-1 0 0,1 0 0,-6-1 0,-39-11 0,-1 2 0,-95-10 0,40 7 0,-891-146 0,875 147 0,0 6 0,-174 9 0,108 2 0,-530-18 0,-270 5 0,343 36 0,25-1 0,27 27 0,-94 1 0,541-51 0,1 7 0,-201 39 0,-292 41 0,109-20 0,453-58 0,38-7 0,0 2 0,0 1 0,1 2 0,-38 14 0,1 6 0,28-12 0,1 2 0,1 1 0,-55 36 0,83-47 0,1 1 0,-1 1 0,2 0 0,-20 21 0,28-26 0,-1 0 0,2 1 0,-1-1 0,1 1 0,0-1 0,0 1 0,1 0 0,0 0 0,0 0 0,1 0 0,0 0 0,0 1 0,0 9 0,1 71 0,-4 74 0,-11 38 0,15 275 0,38-168 0,-34-287 0,1 5 0,1-1 0,13 32 0,-10-31 0,12 50 0,-17-58-341,0 0 0,2-1-1,11 27 1,-2-10-6485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7T09:53:44.07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0 24575,'7'1'0,"1"0"0,-1 0 0,1 1 0,-1 0 0,0 0 0,1 1 0,-1 0 0,-1 0 0,1 1 0,0 0 0,-1 0 0,0 0 0,10 10 0,6 5 0,-2 2 0,22 27 0,221 305 0,-152-198 0,324 458 0,-365-506 0,42 57 0,304 329 0,-347-396-1365,-47-62-5461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7T09:53:44.94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715 0 24575,'-1'59'0,"2"1"0,3-1 0,17 82 0,-19-133 0,1 2 0,-1 0 0,0-1 0,-1 1 0,0 0 0,0 0 0,-2 14 0,1-22 0,0 0 0,-1 0 0,0 0 0,1 0 0,-1 0 0,0 0 0,0 0 0,0 0 0,0 0 0,0-1 0,-1 1 0,1 0 0,-1-1 0,1 1 0,-1-1 0,1 0 0,-1 1 0,0-1 0,1 0 0,-1 0 0,0 0 0,0 0 0,0-1 0,0 1 0,0 0 0,0-1 0,0 1 0,0-1 0,0 0 0,0 0 0,0 1 0,0-1 0,-1-1 0,1 1 0,0 0 0,0 0 0,-3-2 0,-14-1 0,0 0 0,1-1 0,0-2 0,-1 0 0,-18-9 0,-90-48 0,79 37 0,-301-171-1365,314 172-5461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7T05:23:08.77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1432 1818 24575,'148'12'0,"-25"0"0,-62-11 0,0-3 0,0-2 0,0-3 0,-1-2 0,0-4 0,66-22 0,-76 18 0,-1-2 0,-1-3 0,0-2 0,-2-2 0,-1-1 0,-2-3 0,58-50 0,-84 64 0,-1 0 0,-1-1 0,0-1 0,-1 0 0,-2-1 0,0 0 0,0-1 0,-2-1 0,-1 0 0,13-39 0,-12 21 0,-2-1 0,-2 1 0,-1-1 0,-2 0 0,-3-50 0,-1 38 0,-11-66 0,9 98 0,-2 0 0,0 0 0,-1 1 0,-2-1 0,0 1 0,-12-22 0,-3 4 0,-2 1 0,-1 1 0,-2 1 0,-1 2 0,-1 1 0,-2 1 0,-57-41 0,29 30 0,-3 2 0,-1 3 0,-116-48 0,-162-24 0,292 95 0,0 1 0,0 2 0,0 2 0,-59 0 0,-155 8 0,124 3 0,68-2 0,0 3 0,1 3 0,0 3 0,0 4 0,-76 24 0,108-25 0,1 2 0,0 1 0,1 2 0,1 1 0,1 2 0,1 2 0,1 1 0,1 1 0,1 2 0,-42 47 0,61-59 0,0 1 0,2 0 0,0 1 0,1 0 0,0 0 0,1 1 0,2 0 0,-1 0 0,2 1 0,1 0 0,-4 31 0,3 10 0,3 1 0,8 82 0,-2-115 0,0 0 0,2 0 0,1 0 0,1-1 0,1 0 0,2-1 0,0 0 0,2-1 0,25 38 0,18 16 0,93 103 0,-127-157 0,16 17 0,1-3 0,2-1 0,2-2 0,1-1 0,2-3 0,66 36 0,-95-61 0,-1 1 0,1-2 0,1 0 0,-1-1 0,32 4 0,90 1 0,-49-6 0,-71-1 0,-1 0 0,1 1 0,32 13 0,23 5 0,-22-4-1365,-29-6-5461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7T07:04:56.89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 24575,'757'0'0,"-735"2"0,0 1 0,0 1 0,-1 0 0,0 2 0,39 16 0,16 4 0,14-7 0,1-3 0,0-5 0,98 0 0,-169-10 0,113 4 0,-22-2 0,147 24 0,-134-13 0,1-4 0,188-10 0,-127-3 0,339 3 0,-494 2 0,1 1 0,0 2 0,-1 1 0,52 18 0,48 9 0,-75-27 0,-1-2 0,98-6 0,-49-1 0,4226 0 0,-2212 5 0,-2012-6-1365,-60-2-5461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7T07:07:11.48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24575,'4'3'0,"0"0"0,0 0 0,0-1 0,0 0 0,0 1 0,1-2 0,-1 1 0,1 0 0,-1-1 0,1 0 0,0 0 0,7 1 0,65 0 0,-53-2 0,1437-1-1365,-1430 1-5461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7T07:07:46.41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24575,'0'4'0,"0"7"0,0 4 0,0 10 0,0 9 0,0 7 0,0 2 0,0-3 0,0 2 0,0-4 0,0-2 0,0-4 0,0-6-8191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7T07:07:47.49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24575,'2'0'0,"1"1"0,-1-1 0,1 0 0,-1 0 0,1 1 0,-1 0 0,0-1 0,1 1 0,-1 0 0,0 0 0,1 0 0,-1 0 0,0 1 0,0-1 0,0 1 0,0-1 0,0 1 0,3 3 0,20 39 0,-23-38 0,1 1 0,0-1 0,0 0 0,1 0 0,0-1 0,5 7 0,-7-10 0,0-1 0,0 1 0,0 0 0,1-1 0,-1 1 0,1-1 0,-1 0 0,0 0 0,1 0 0,0 0 0,-1 0 0,1-1 0,0 1 0,-1-1 0,1 0 0,0 0 0,-1 0 0,1 0 0,0 0 0,3-1 0,-1 1 8,-1-1 0,1 0 0,-1 0 0,1-1 0,-1 0 0,0 1 0,1-1 0,-1 0 0,0-1 0,0 1 0,0-1 0,-1 0 0,1 0 0,4-5 0,-2 0-256,1 0 1,-1 0-1,-1-1 1,0 0-1,6-13 1,-1-1-6579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7T07:07:50.42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494 0 24575,'-5'0'0,"-5"5"0,-10 1 0,-6 4 0,-8 9 0,-6 10 0,-10 5 0,-1 1 0,4-2 0,10-1 0,7-2 0,4-2 0,6-1 0,-2 0 0,3-1 0,0-5 0,-1-6 0,3-5-8191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5T20:53:12.77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211 292 24575,'-5'-3'0,"1"0"0,-1 0 0,0 0 0,0 1 0,0 0 0,-1 0 0,1 0 0,0 0 0,-1 1 0,1 0 0,-12-1 0,9 2 0,0-1 0,-1 1 0,1 0 0,0 0 0,-1 1 0,1 1 0,-11 2 0,15-1 0,-1-1 0,1 1 0,0 0 0,0 1 0,0-1 0,1 1 0,-1-1 0,1 1 0,0 0 0,0 1 0,0-1 0,1 0 0,-1 1 0,1 0 0,0-1 0,1 1 0,-1 0 0,1 0 0,0 0 0,0 0 0,0 0 0,1 0 0,0 0 0,0 7 0,-1-8 0,1 1 0,0-1 0,0 1 0,0-1 0,1 1 0,0-1 0,-1 1 0,2-1 0,-1 0 0,0 1 0,1-1 0,0 0 0,0 0 0,0 0 0,0 0 0,1 0 0,-1-1 0,1 1 0,0-1 0,0 1 0,1-1 0,-1 0 0,1 0 0,-1-1 0,1 1 0,0-1 0,5 3 0,1-2 0,0-1 0,0 0 0,0-1 0,0 0 0,0 0 0,1-1 0,-1 0 0,0-1 0,0 0 0,0-1 0,0 0 0,14-5 0,-10 2 0,0-2 0,-1 1 0,0-1 0,0-1 0,-1-1 0,0 0 0,19-18 0,-6 1 0,-1-2 0,-1-1 0,-2-1 0,-1-1 0,-1 0 0,15-38 0,-29 61 0,-2 0 0,1-1 0,-1 1 0,-1-1 0,1 0 0,-1 0 0,-1 0 0,0 0 0,0 0 0,-1 0 0,0 0 0,-1 0 0,1 0 0,-5-18 0,4 27 0,1-1 0,0 0 0,0 0 0,0 0 0,-1 1 0,1-1 0,-1 0 0,1 0 0,0 1 0,-1-1 0,1 0 0,-1 0 0,1 1 0,-1-1 0,0 1 0,1-1 0,-1 1 0,0-1 0,1 1 0,-1-1 0,0 1 0,0-1 0,1 1 0,-1 0 0,0 0 0,0-1 0,0 1 0,0 0 0,1 0 0,-1 0 0,-1 0 0,0 0 0,0 1 0,1 0 0,-1 0 0,1 0 0,-1 0 0,1 0 0,-1 0 0,1 1 0,0-1 0,0 0 0,-1 1 0,1-1 0,-1 4 0,-3 3 0,0 0 0,1 0 0,0 1 0,1 0 0,-3 9 0,0 24 0,2 1 0,2 0 0,2-1 0,6 45 0,-5-77-114,0 1 1,1-1-1,0 0 0,1 0 0,0-1 1,1 1-1,0-1 0,0 1 0,1-1 1,0-1-1,7 10 0,1 0-6712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7T07:07:51.23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67 0 24575,'-4'9'0,"-2"7"0,0 10 0,2 5 0,-4 6 0,-4 1 0,0-2 0,1-2 0,8-7 0,12-8 0,23-17 0,11-12 0,6-4 0,13-5 0,0 1 0,-7-1 0,-11 3-8191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7T07:19:26.76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2051 79 24575,'-71'-10'0,"11"0"0,-179-16 0,-73-5 0,-228 29 0,273 4 0,250-1 0,-1 0 0,1 2 0,0 0 0,0 0 0,1 2 0,-1 0 0,1 1 0,0 1 0,1 0 0,-24 15 0,19-9 0,1 1 0,1 0 0,0 1 0,1 1 0,1 1 0,0 0 0,-17 26 0,12-7 0,2 1 0,2 1 0,1 1 0,2 0 0,-12 56 0,-1-5 0,11-33 0,2 1 0,3 0 0,2 0 0,3 1 0,3 101 0,5 74 0,14 344 0,-8-371 0,-6-97 0,21 145 0,-6-180 0,4-1 0,40 99 0,-1-4 0,-51-142 0,0 1 0,2-1 0,1-1 0,1 0 0,1 0 0,2-2 0,0 0 0,1 0 0,2-2 0,0 0 0,1-1 0,44 34 0,-48-44 0,1-1 0,1-1 0,-1-1 0,1 0 0,37 10 0,103 15 0,-122-26 0,126 17 0,191 5 0,169-23 0,-360-6 0,2075-4-1365,-2190 4-5461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7T07:19:28.42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 24575,'24'9'0,"0"0"0,1-2 0,0 0 0,1-2 0,-1-1 0,33 1 0,-13 0 0,1118 48 0,-1080-55 0,-43-1 0,0 2 0,0 2 0,54 9 0,-78-6 0,0 0 0,-1 1 0,1 1 0,-1 1 0,0 0 0,-1 1 0,0 0 0,0 2 0,-1-1 0,0 1 0,-1 1 0,0 1 0,-1-1 0,0 2 0,0 0 0,-2 0 0,0 0 0,14 27 0,-6 2 0,-2 0 0,-2 1 0,-1 0 0,9 70 0,17 64 0,-18-100 0,-4 0 0,-3 2 0,-3-1 0,-2 136 0,-8-13 0,-4 215 0,-2-340 0,-16 78 0,7-56 0,4-43 0,-1 1 0,-4-2 0,-1 0 0,-3-1 0,-30 56 0,45-98 0,-1-1 0,-1 0 0,0 0 0,0-1 0,-1 0 0,0 0 0,-1-1 0,0 0 0,0 0 0,-1-1 0,0 0 0,0-1 0,0 0 0,-1-1 0,0 0 0,-15 5 0,-15 1 0,1-1 0,-1-3 0,-56 5 0,46-7 0,-830 124-1365,815-118-5461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7T11:38:51.56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 1017 24575,'20'0'0,"-1"1"0,1 0 0,-1 2 0,1 0 0,-1 1 0,26 9 0,30 9 0,1-4 0,129 15 0,-38-8 0,27 9 0,2-8 0,265 1 0,-151-27 0,181-4 0,-433 3 0,-1-3 0,0-2 0,0-3 0,-1-2 0,58-21 0,-78 17 0,-1-2 0,-1-2 0,-1-1 0,38-30 0,7-5 0,-66 47 0,0 0 0,0-1 0,-1-1 0,-1 0 0,0 0 0,0-1 0,-1 0 0,-1-1 0,1 0 0,9-20 0,-10 13 0,0-1 0,-2 0 0,0 1 0,-1-2 0,-1 1 0,3-38 0,-5 39 0,-1-1 0,-1 1 0,-1-1 0,-4-30 0,3 43 0,0-1 0,0 1 0,-1 0 0,0 0 0,0 1 0,0-1 0,-1 1 0,0-1 0,-1 1 0,1 0 0,-1 1 0,0-1 0,0 1 0,-13-9 0,-266-168 0,252 163 0,-31-13 0,-2 2 0,0 4 0,-104-28 0,-22-8 0,164 53 0,-1 1 0,0 2 0,0 1 0,-55-4 0,-120 11 0,95 1 0,-117-5 0,-238 11 0,387 2 0,0 2 0,1 5 0,1 2 0,1 4 0,1 3 0,1 3 0,-86 50 0,135-67 0,0 2 0,2 0 0,0 2 0,0 0 0,2 1 0,0 0 0,-23 32 0,-2 12 0,-44 82 0,77-126 0,0 0 0,1 1 0,0 1 0,2 0 0,0 0 0,2 0 0,0 1 0,1 0 0,1-1 0,1 2 0,1 23 0,1-18-120,-1-10-57,1 1-1,1-1 0,1 1 0,0-1 0,1 0 0,7 22 0,2-12-6648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7T11:38:55.83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1936 1472 24575,'-25'-2'0,"-1"-2"0,1-1 0,0-1 0,1-1 0,0-1 0,-40-18 0,-3-1 0,-73-25 0,2-6 0,-133-78 0,206 98 0,2-3 0,2-3 0,2-2 0,2-3 0,2-2 0,-51-62 0,-95-133-7,-200-227-1351,363 433-5468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7T11:38:57.00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5 267 24575,'-4'-182'0,"4"179"0,-1 1 0,1-1 0,0 0 0,0 0 0,0 0 0,0 0 0,1 1 0,-1-1 0,1 0 0,-1 0 0,1 0 0,0 1 0,0-1 0,0 1 0,1-1 0,-1 1 0,1-1 0,-1 1 0,1 0 0,0-1 0,0 1 0,0 0 0,0 0 0,0 0 0,0 1 0,0-1 0,1 1 0,2-2 0,3 0 0,1 0 0,-1 1 0,1 0 0,-1 0 0,1 1 0,0 1 0,-1-1 0,10 2 0,0 0-195,0 0 0,-1 2 0,1 0 0,-1 1 0,0 1 0,22 9 0,-16-5-6631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5T20:53:14.86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55 24575,'0'-2'0,"1"0"0,-1 0 0,1 0 0,0 0 0,0 0 0,0 0 0,0 0 0,0 0 0,0 0 0,0 1 0,1-1 0,-1 0 0,1 1 0,-1-1 0,1 1 0,0-1 0,-1 1 0,1 0 0,0 0 0,0 0 0,0 0 0,0 0 0,0 0 0,0 0 0,0 1 0,0-1 0,0 1 0,4-1 0,68-8 0,-65 8 0,11 0 0,44-2 0,-60 3 0,-1 0 0,1 1 0,0-1 0,-1 1 0,1 0 0,-1 0 0,1 0 0,-1 0 0,1 0 0,-1 1 0,0 0 0,0-1 0,6 5 0,-8-4 0,0-1 0,0 0 0,0 0 0,0 0 0,-1 1 0,1-1 0,0 0 0,0 1 0,-1-1 0,1 0 0,-1 1 0,0-1 0,1 1 0,-1-1 0,0 1 0,0-1 0,0 1 0,0-1 0,0 1 0,0-1 0,0 1 0,-1 1 0,0 1 0,0 1 0,-1-1 0,0 0 0,0 0 0,0 0 0,0 0 0,-5 6 0,-3 2 0,-1 0 0,0 0 0,-17 13 0,-18 3 0,-6 3 0,49-29 0,1 0 0,-1 0 0,0 0 0,1 1 0,0-1 0,-1 1 0,1-1 0,0 1 0,0 0 0,0 0 0,1 0 0,-3 6 0,4-8 0,0 0 0,-1 0 0,1 0 0,0 0 0,0 0 0,0 0 0,0 0 0,1 0 0,-1 0 0,0 0 0,0 0 0,1 0 0,-1 0 0,0 0 0,1 0 0,-1 0 0,1 0 0,-1 0 0,1 0 0,0 0 0,-1-1 0,1 1 0,0 0 0,0 0 0,-1-1 0,1 1 0,0-1 0,0 1 0,0 0 0,0-1 0,0 0 0,0 1 0,0-1 0,2 1 0,42 9 0,-32-7 0,68 21-1365,-58-16-5461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5T20:53:16.26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0 24575,'5'4'0,"5"6"0,6 2 0,4-2 0,-2 1 0,2 0 0,0-2 0,2-4 0,-3-1-8191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5T20:53:19.01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0 24575,'4'0'0,"6"0"0,6 0 0,4 0 0,3 0 0,2 0 0,-3 0-8191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5T21:22:39.41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2 24575,'124'-1'0,"137"3"0,-245-1 0,0 2 0,0 0 0,23 8 0,25 5 0,56-3 0,1-5 0,127-9 0,56 2 0,-69 22 0,76 0 0,3565-24 0,-3763-5 0,214-39 0,-300 41 0,99-11 0,1 6 0,178 9 0,-117 3 0,760-3 0,-736 13 0,-11 0 0,259-13-1365,-427 0-5461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48223-DD75-3569-B9E2-7DBB43CF2C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1FA366-3222-F025-B681-0CD1E46C68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18C755-39D7-9C97-D151-AD272E4A03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8D862-EB3B-4BCC-9040-093D05D37ECA}" type="datetimeFigureOut">
              <a:rPr lang="en-AU" smtClean="0"/>
              <a:t>22/11/2023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FA65D5-8625-66CD-1715-FD3E377151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15D1B8-CD58-1F27-F169-BE07490FC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DE6EC-58E0-4038-9652-02CE60E9EF9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221435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CE5C6E-DB6B-DD89-357B-E1B0206A1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AAA6EB9-2390-BD24-6AEE-808DFFA79C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D80F36-2B2A-40F4-6736-0858EFC592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8D862-EB3B-4BCC-9040-093D05D37ECA}" type="datetimeFigureOut">
              <a:rPr lang="en-AU" smtClean="0"/>
              <a:t>22/11/2023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E593BC-FDEC-E10D-BA6E-E0E6FDCBE7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273822-481C-6936-0706-03A697CA71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DE6EC-58E0-4038-9652-02CE60E9EF9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98214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C25BB54-3E50-5464-2551-45C3EBCCA43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8A1E731-046A-A4E0-33A2-0A3F8779A2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C586E5-1F82-39CF-5C9A-F592A08B0D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8D862-EB3B-4BCC-9040-093D05D37ECA}" type="datetimeFigureOut">
              <a:rPr lang="en-AU" smtClean="0"/>
              <a:t>22/11/2023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99373C-AAA0-3D4C-207E-2F9AB507C3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2B0156-3A81-57F8-42C7-8DA933728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DE6EC-58E0-4038-9652-02CE60E9EF9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301550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1B0550-512C-3D94-0B4F-8DB216A37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CB5B15-7B63-5574-CE2E-94985622FA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513A43-B422-89A1-FBFA-17EE453957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8D862-EB3B-4BCC-9040-093D05D37ECA}" type="datetimeFigureOut">
              <a:rPr lang="en-AU" smtClean="0"/>
              <a:t>22/11/2023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00C006-62DF-FBC5-A2B3-129E860BB3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2C4D5E-365B-87F0-084C-99B4FC984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DE6EC-58E0-4038-9652-02CE60E9EF9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533140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DF498-3227-410A-3929-1BCC5D006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9A0BC5-C947-7427-9818-67AE77B9DF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1CACAA-B4E7-F807-0B50-43F5DCC3DC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8D862-EB3B-4BCC-9040-093D05D37ECA}" type="datetimeFigureOut">
              <a:rPr lang="en-AU" smtClean="0"/>
              <a:t>22/11/2023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B3DFC2-C9E3-C6A1-EF3C-42D74BF83A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11787D-0914-57AF-B4F9-47FA5F307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DE6EC-58E0-4038-9652-02CE60E9EF9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217552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36BAB-CC19-06A1-617E-BF375D3379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58CC05-627A-2206-FDFC-C014C1112D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20463E-2A95-4C18-7F09-13DA0C6954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0CBB04-2C78-0371-DF21-8798EB307D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8D862-EB3B-4BCC-9040-093D05D37ECA}" type="datetimeFigureOut">
              <a:rPr lang="en-AU" smtClean="0"/>
              <a:t>22/11/2023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2198E4-732B-8A12-9007-2821AEA109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C142AF-A0AB-E7D1-8BE6-A4C97091B1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DE6EC-58E0-4038-9652-02CE60E9EF9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957130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89C318-193E-78A7-C69E-D3597E3EB4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DE9067-4C23-EB80-92D8-071853B750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974BE9-F415-4703-60F0-C3A19B01D2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A345BE-19B6-7675-839B-7ED6B3C8B11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984BF22-FB1E-F202-9EB2-522274C6961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03D4CC4-EF57-C3AE-8EE3-155BDDB658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8D862-EB3B-4BCC-9040-093D05D37ECA}" type="datetimeFigureOut">
              <a:rPr lang="en-AU" smtClean="0"/>
              <a:t>22/11/2023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F258CAF-CE70-94F5-BCE2-E27C343C92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DAB2472-7F6D-61F6-CBFF-9740B6EEDC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DE6EC-58E0-4038-9652-02CE60E9EF9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6585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853F9-B90B-0EA9-CC67-35E7D14887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9A3208-7A4F-E2ED-6144-565D222DA8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8D862-EB3B-4BCC-9040-093D05D37ECA}" type="datetimeFigureOut">
              <a:rPr lang="en-AU" smtClean="0"/>
              <a:t>22/11/2023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24C06C-7A35-B962-06FB-AC8C4E1219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16F214-D9E7-BDF3-6B22-FD757C825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DE6EC-58E0-4038-9652-02CE60E9EF9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905331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D5B616A-94F0-A23C-5014-76325190CA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8D862-EB3B-4BCC-9040-093D05D37ECA}" type="datetimeFigureOut">
              <a:rPr lang="en-AU" smtClean="0"/>
              <a:t>22/11/2023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D360E97-0B64-6269-2E8A-5528EC8D7A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7FC8B1-54B6-9BD3-3A05-36850AA92E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DE6EC-58E0-4038-9652-02CE60E9EF9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272504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ECBF0-4EB5-BF1E-E2C0-A9AA8C3AFD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36FE1A-9094-6138-481E-86B4305244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BB1BC3-86B2-1EFE-FAE5-6EDEF48796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F79AA5-A28E-312E-9E41-4521C34058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8D862-EB3B-4BCC-9040-093D05D37ECA}" type="datetimeFigureOut">
              <a:rPr lang="en-AU" smtClean="0"/>
              <a:t>22/11/2023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C626BE-BD0B-446F-E287-EDAB356C18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83455B-2CB9-D0D6-4C2C-A11C7430A3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DE6EC-58E0-4038-9652-02CE60E9EF9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386289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688F5E-AD47-334D-E57A-639C1F693E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39F9DB-3AE0-C64A-9A77-D527CEFC57B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333D5E-2705-2155-234B-D1279918A0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8F8E66-2BF9-9432-82AA-F7EECE170D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8D862-EB3B-4BCC-9040-093D05D37ECA}" type="datetimeFigureOut">
              <a:rPr lang="en-AU" smtClean="0"/>
              <a:t>22/11/2023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E90E99-81BE-2E94-11A2-C46D211DED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74067E-708F-8C88-4DD1-6F8A48622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DE6EC-58E0-4038-9652-02CE60E9EF9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186206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3DB50A-A3C8-A3AD-A370-C910B1D86E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6AADE0-5A6F-D847-15C4-E93205BFE9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C416CF-37D0-6CB9-A6AC-8E81F76ECD6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88D862-EB3B-4BCC-9040-093D05D37ECA}" type="datetimeFigureOut">
              <a:rPr lang="en-AU" smtClean="0"/>
              <a:t>22/11/2023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7C464C-E71A-9B50-F147-6843F0E9D8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71627B-DD56-5093-0AEA-94CCF2B14F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ADE6EC-58E0-4038-9652-02CE60E9EF9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010533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3" Type="http://schemas.openxmlformats.org/officeDocument/2006/relationships/customXml" Target="../ink/ink23.xml"/><Relationship Id="rId7" Type="http://schemas.openxmlformats.org/officeDocument/2006/relationships/customXml" Target="../ink/ink25.xm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png"/><Relationship Id="rId5" Type="http://schemas.openxmlformats.org/officeDocument/2006/relationships/customXml" Target="../ink/ink24.xml"/><Relationship Id="rId10" Type="http://schemas.openxmlformats.org/officeDocument/2006/relationships/image" Target="../media/image150.png"/><Relationship Id="rId4" Type="http://schemas.openxmlformats.org/officeDocument/2006/relationships/image" Target="../media/image120.png"/><Relationship Id="rId9" Type="http://schemas.openxmlformats.org/officeDocument/2006/relationships/customXml" Target="../ink/ink2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0.png"/><Relationship Id="rId4" Type="http://schemas.openxmlformats.org/officeDocument/2006/relationships/customXml" Target="../ink/ink2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ustomXml" Target="../ink/ink28.xml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customXml" Target="../ink/ink29.xml"/><Relationship Id="rId7" Type="http://schemas.openxmlformats.org/officeDocument/2006/relationships/customXml" Target="../ink/ink31.xml"/><Relationship Id="rId12" Type="http://schemas.openxmlformats.org/officeDocument/2006/relationships/image" Target="../media/image5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11" Type="http://schemas.openxmlformats.org/officeDocument/2006/relationships/customXml" Target="../ink/ink33.xml"/><Relationship Id="rId5" Type="http://schemas.openxmlformats.org/officeDocument/2006/relationships/customXml" Target="../ink/ink30.xml"/><Relationship Id="rId10" Type="http://schemas.openxmlformats.org/officeDocument/2006/relationships/image" Target="../media/image58.png"/><Relationship Id="rId4" Type="http://schemas.openxmlformats.org/officeDocument/2006/relationships/image" Target="../media/image55.png"/><Relationship Id="rId9" Type="http://schemas.openxmlformats.org/officeDocument/2006/relationships/customXml" Target="../ink/ink3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customXml" Target="../ink/ink34.xml"/><Relationship Id="rId7" Type="http://schemas.openxmlformats.org/officeDocument/2006/relationships/customXml" Target="../ink/ink36.xml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customXml" Target="../ink/ink35.xml"/><Relationship Id="rId4" Type="http://schemas.openxmlformats.org/officeDocument/2006/relationships/image" Target="../media/image6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customXml" Target="../ink/ink39.xml"/><Relationship Id="rId13" Type="http://schemas.openxmlformats.org/officeDocument/2006/relationships/image" Target="../media/image72.png"/><Relationship Id="rId3" Type="http://schemas.openxmlformats.org/officeDocument/2006/relationships/image" Target="../media/image67.png"/><Relationship Id="rId7" Type="http://schemas.openxmlformats.org/officeDocument/2006/relationships/image" Target="../media/image69.png"/><Relationship Id="rId12" Type="http://schemas.openxmlformats.org/officeDocument/2006/relationships/customXml" Target="../ink/ink41.xml"/><Relationship Id="rId17" Type="http://schemas.openxmlformats.org/officeDocument/2006/relationships/image" Target="../media/image74.png"/><Relationship Id="rId2" Type="http://schemas.openxmlformats.org/officeDocument/2006/relationships/image" Target="../media/image66.png"/><Relationship Id="rId16" Type="http://schemas.openxmlformats.org/officeDocument/2006/relationships/customXml" Target="../ink/ink43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8.xml"/><Relationship Id="rId11" Type="http://schemas.openxmlformats.org/officeDocument/2006/relationships/image" Target="../media/image71.png"/><Relationship Id="rId5" Type="http://schemas.openxmlformats.org/officeDocument/2006/relationships/image" Target="../media/image68.png"/><Relationship Id="rId15" Type="http://schemas.openxmlformats.org/officeDocument/2006/relationships/image" Target="../media/image73.png"/><Relationship Id="rId10" Type="http://schemas.openxmlformats.org/officeDocument/2006/relationships/customXml" Target="../ink/ink40.xml"/><Relationship Id="rId4" Type="http://schemas.openxmlformats.org/officeDocument/2006/relationships/customXml" Target="../ink/ink37.xml"/><Relationship Id="rId9" Type="http://schemas.openxmlformats.org/officeDocument/2006/relationships/image" Target="../media/image70.png"/><Relationship Id="rId14" Type="http://schemas.openxmlformats.org/officeDocument/2006/relationships/customXml" Target="../ink/ink4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customXml" Target="../ink/ink44.xml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13" Type="http://schemas.openxmlformats.org/officeDocument/2006/relationships/customXml" Target="../ink/ink50.xml"/><Relationship Id="rId3" Type="http://schemas.openxmlformats.org/officeDocument/2006/relationships/customXml" Target="../ink/ink45.xml"/><Relationship Id="rId7" Type="http://schemas.openxmlformats.org/officeDocument/2006/relationships/customXml" Target="../ink/ink47.xml"/><Relationship Id="rId12" Type="http://schemas.openxmlformats.org/officeDocument/2006/relationships/image" Target="../media/image91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11" Type="http://schemas.openxmlformats.org/officeDocument/2006/relationships/customXml" Target="../ink/ink49.xml"/><Relationship Id="rId5" Type="http://schemas.openxmlformats.org/officeDocument/2006/relationships/customXml" Target="../ink/ink46.xml"/><Relationship Id="rId10" Type="http://schemas.openxmlformats.org/officeDocument/2006/relationships/image" Target="../media/image90.png"/><Relationship Id="rId4" Type="http://schemas.openxmlformats.org/officeDocument/2006/relationships/image" Target="../media/image87.png"/><Relationship Id="rId9" Type="http://schemas.openxmlformats.org/officeDocument/2006/relationships/customXml" Target="../ink/ink48.xml"/><Relationship Id="rId14" Type="http://schemas.openxmlformats.org/officeDocument/2006/relationships/image" Target="../media/image9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7" Type="http://schemas.openxmlformats.org/officeDocument/2006/relationships/image" Target="../media/image96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52.xml"/><Relationship Id="rId5" Type="http://schemas.openxmlformats.org/officeDocument/2006/relationships/image" Target="../media/image95.png"/><Relationship Id="rId4" Type="http://schemas.openxmlformats.org/officeDocument/2006/relationships/customXml" Target="../ink/ink51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customXml" Target="../ink/ink53.xml"/><Relationship Id="rId7" Type="http://schemas.openxmlformats.org/officeDocument/2006/relationships/customXml" Target="../ink/ink55.xml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5" Type="http://schemas.openxmlformats.org/officeDocument/2006/relationships/customXml" Target="../ink/ink54.xml"/><Relationship Id="rId4" Type="http://schemas.openxmlformats.org/officeDocument/2006/relationships/image" Target="../media/image98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customXml" Target="../ink/ink5.xml"/><Relationship Id="rId18" Type="http://schemas.openxmlformats.org/officeDocument/2006/relationships/image" Target="../media/image15.png"/><Relationship Id="rId3" Type="http://schemas.openxmlformats.org/officeDocument/2006/relationships/image" Target="../media/image7.png"/><Relationship Id="rId21" Type="http://schemas.openxmlformats.org/officeDocument/2006/relationships/image" Target="../media/image17.png"/><Relationship Id="rId7" Type="http://schemas.openxmlformats.org/officeDocument/2006/relationships/customXml" Target="../ink/ink2.xml"/><Relationship Id="rId12" Type="http://schemas.openxmlformats.org/officeDocument/2006/relationships/image" Target="../media/image12.png"/><Relationship Id="rId17" Type="http://schemas.openxmlformats.org/officeDocument/2006/relationships/customXml" Target="../ink/ink7.xml"/><Relationship Id="rId2" Type="http://schemas.openxmlformats.org/officeDocument/2006/relationships/image" Target="../media/image6.png"/><Relationship Id="rId16" Type="http://schemas.openxmlformats.org/officeDocument/2006/relationships/image" Target="../media/image14.png"/><Relationship Id="rId20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customXml" Target="../ink/ink4.xml"/><Relationship Id="rId5" Type="http://schemas.openxmlformats.org/officeDocument/2006/relationships/customXml" Target="../ink/ink1.xml"/><Relationship Id="rId15" Type="http://schemas.openxmlformats.org/officeDocument/2006/relationships/customXml" Target="../ink/ink6.xml"/><Relationship Id="rId10" Type="http://schemas.openxmlformats.org/officeDocument/2006/relationships/image" Target="../media/image11.png"/><Relationship Id="rId19" Type="http://schemas.openxmlformats.org/officeDocument/2006/relationships/customXml" Target="../ink/ink8.xml"/><Relationship Id="rId4" Type="http://schemas.openxmlformats.org/officeDocument/2006/relationships/image" Target="../media/image8.png"/><Relationship Id="rId9" Type="http://schemas.openxmlformats.org/officeDocument/2006/relationships/customXml" Target="../ink/ink3.xml"/><Relationship Id="rId1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3.png"/><Relationship Id="rId18" Type="http://schemas.openxmlformats.org/officeDocument/2006/relationships/customXml" Target="../ink/ink16.xml"/><Relationship Id="rId26" Type="http://schemas.openxmlformats.org/officeDocument/2006/relationships/customXml" Target="../ink/ink20.xml"/><Relationship Id="rId3" Type="http://schemas.openxmlformats.org/officeDocument/2006/relationships/customXml" Target="../ink/ink9.xml"/><Relationship Id="rId21" Type="http://schemas.openxmlformats.org/officeDocument/2006/relationships/image" Target="../media/image27.png"/><Relationship Id="rId7" Type="http://schemas.openxmlformats.org/officeDocument/2006/relationships/customXml" Target="../ink/ink11.xml"/><Relationship Id="rId12" Type="http://schemas.openxmlformats.org/officeDocument/2006/relationships/customXml" Target="../ink/ink13.xml"/><Relationship Id="rId17" Type="http://schemas.openxmlformats.org/officeDocument/2006/relationships/image" Target="../media/image25.png"/><Relationship Id="rId25" Type="http://schemas.openxmlformats.org/officeDocument/2006/relationships/image" Target="../media/image29.png"/><Relationship Id="rId2" Type="http://schemas.openxmlformats.org/officeDocument/2006/relationships/image" Target="../media/image18.png"/><Relationship Id="rId16" Type="http://schemas.openxmlformats.org/officeDocument/2006/relationships/customXml" Target="../ink/ink15.xml"/><Relationship Id="rId20" Type="http://schemas.openxmlformats.org/officeDocument/2006/relationships/customXml" Target="../ink/ink17.xml"/><Relationship Id="rId29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8.png"/><Relationship Id="rId24" Type="http://schemas.openxmlformats.org/officeDocument/2006/relationships/customXml" Target="../ink/ink19.xml"/><Relationship Id="rId32" Type="http://schemas.openxmlformats.org/officeDocument/2006/relationships/image" Target="../media/image33.png"/><Relationship Id="rId5" Type="http://schemas.openxmlformats.org/officeDocument/2006/relationships/customXml" Target="../ink/ink10.xml"/><Relationship Id="rId15" Type="http://schemas.openxmlformats.org/officeDocument/2006/relationships/image" Target="../media/image24.png"/><Relationship Id="rId23" Type="http://schemas.openxmlformats.org/officeDocument/2006/relationships/image" Target="../media/image28.png"/><Relationship Id="rId28" Type="http://schemas.openxmlformats.org/officeDocument/2006/relationships/customXml" Target="../ink/ink21.xml"/><Relationship Id="rId10" Type="http://schemas.openxmlformats.org/officeDocument/2006/relationships/image" Target="../media/image22.png"/><Relationship Id="rId19" Type="http://schemas.openxmlformats.org/officeDocument/2006/relationships/image" Target="../media/image26.png"/><Relationship Id="rId31" Type="http://schemas.openxmlformats.org/officeDocument/2006/relationships/image" Target="../media/image32.png"/><Relationship Id="rId4" Type="http://schemas.openxmlformats.org/officeDocument/2006/relationships/image" Target="../media/image19.png"/><Relationship Id="rId9" Type="http://schemas.openxmlformats.org/officeDocument/2006/relationships/customXml" Target="../ink/ink12.xml"/><Relationship Id="rId14" Type="http://schemas.openxmlformats.org/officeDocument/2006/relationships/customXml" Target="../ink/ink14.xml"/><Relationship Id="rId22" Type="http://schemas.openxmlformats.org/officeDocument/2006/relationships/customXml" Target="../ink/ink18.xml"/><Relationship Id="rId27" Type="http://schemas.openxmlformats.org/officeDocument/2006/relationships/image" Target="../media/image30.png"/><Relationship Id="rId30" Type="http://schemas.openxmlformats.org/officeDocument/2006/relationships/customXml" Target="../ink/ink2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7B0DFF-31D8-448B-A2EE-3454A97752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96099"/>
            <a:ext cx="9144000" cy="2387600"/>
          </a:xfrm>
        </p:spPr>
        <p:txBody>
          <a:bodyPr/>
          <a:lstStyle/>
          <a:p>
            <a:r>
              <a:rPr lang="en-US" dirty="0"/>
              <a:t>Week 1 RNN 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7044001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EAAE39B-B038-6058-AB8D-AAA6A0E819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902" y="454939"/>
            <a:ext cx="10947255" cy="5948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0521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0F18F52-52ED-F980-785F-7D6AE7FFE5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273" y="565274"/>
            <a:ext cx="11346844" cy="626062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CA041B9-3C5E-06AB-980A-E11B559AFA7D}"/>
              </a:ext>
            </a:extLst>
          </p:cNvPr>
          <p:cNvSpPr txBox="1"/>
          <p:nvPr/>
        </p:nvSpPr>
        <p:spPr>
          <a:xfrm>
            <a:off x="205273" y="32100"/>
            <a:ext cx="6094476" cy="369332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 using the previous values to predict the next value!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77618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9EF96DA-1517-B805-E0E1-C435901EC4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255" y="294837"/>
            <a:ext cx="11393490" cy="626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5105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BB9D968-F8C0-3DC6-96D4-016D06A8B9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22497"/>
            <a:ext cx="12162535" cy="3982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4680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C26B743-8DBC-A7AD-6C03-1E7933F8A1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249" y="353008"/>
            <a:ext cx="11479764" cy="5739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9137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F2FE7B6A-5E96-44B6-4334-02EC142FE14B}"/>
              </a:ext>
            </a:extLst>
          </p:cNvPr>
          <p:cNvGrpSpPr/>
          <p:nvPr/>
        </p:nvGrpSpPr>
        <p:grpSpPr>
          <a:xfrm>
            <a:off x="967055" y="587199"/>
            <a:ext cx="8175203" cy="4191316"/>
            <a:chOff x="967055" y="587199"/>
            <a:chExt cx="8175203" cy="419131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164F775-208C-B693-1927-E913F41F90C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67055" y="587199"/>
              <a:ext cx="7006513" cy="4191316"/>
            </a:xfrm>
            <a:prstGeom prst="rect">
              <a:avLst/>
            </a:prstGeom>
          </p:spPr>
        </p:pic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1AFFDBD8-71C6-B838-A8F2-9C9F8F420B29}"/>
                </a:ext>
              </a:extLst>
            </p:cNvPr>
            <p:cNvGrpSpPr/>
            <p:nvPr/>
          </p:nvGrpSpPr>
          <p:grpSpPr>
            <a:xfrm>
              <a:off x="6023100" y="4401057"/>
              <a:ext cx="145800" cy="227160"/>
              <a:chOff x="5862585" y="4327905"/>
              <a:chExt cx="145800" cy="2271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">
                <p14:nvContentPartPr>
                  <p14:cNvPr id="4" name="Ink 3">
                    <a:extLst>
                      <a:ext uri="{FF2B5EF4-FFF2-40B4-BE49-F238E27FC236}">
                        <a16:creationId xmlns:a16="http://schemas.microsoft.com/office/drawing/2014/main" id="{C0625D66-E506-94AD-FB3E-2F7463EC13F5}"/>
                      </a:ext>
                    </a:extLst>
                  </p14:cNvPr>
                  <p14:cNvContentPartPr/>
                  <p14:nvPr/>
                </p14:nvContentPartPr>
                <p14:xfrm>
                  <a:off x="5864385" y="4347345"/>
                  <a:ext cx="120960" cy="207720"/>
                </p14:xfrm>
              </p:contentPart>
            </mc:Choice>
            <mc:Fallback xmlns="">
              <p:pic>
                <p:nvPicPr>
                  <p:cNvPr id="4" name="Ink 3">
                    <a:extLst>
                      <a:ext uri="{FF2B5EF4-FFF2-40B4-BE49-F238E27FC236}">
                        <a16:creationId xmlns:a16="http://schemas.microsoft.com/office/drawing/2014/main" id="{C0625D66-E506-94AD-FB3E-2F7463EC13F5}"/>
                      </a:ext>
                    </a:extLst>
                  </p:cNvPr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5855745" y="4338345"/>
                    <a:ext cx="138600" cy="225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">
                <p14:nvContentPartPr>
                  <p14:cNvPr id="5" name="Ink 4">
                    <a:extLst>
                      <a:ext uri="{FF2B5EF4-FFF2-40B4-BE49-F238E27FC236}">
                        <a16:creationId xmlns:a16="http://schemas.microsoft.com/office/drawing/2014/main" id="{2C1AC2E9-E843-42D7-AE45-8CA8E4B3E379}"/>
                      </a:ext>
                    </a:extLst>
                  </p14:cNvPr>
                  <p14:cNvContentPartPr/>
                  <p14:nvPr/>
                </p14:nvContentPartPr>
                <p14:xfrm>
                  <a:off x="5862585" y="4327905"/>
                  <a:ext cx="145800" cy="227160"/>
                </p14:xfrm>
              </p:contentPart>
            </mc:Choice>
            <mc:Fallback xmlns="">
              <p:pic>
                <p:nvPicPr>
                  <p:cNvPr id="5" name="Ink 4">
                    <a:extLst>
                      <a:ext uri="{FF2B5EF4-FFF2-40B4-BE49-F238E27FC236}">
                        <a16:creationId xmlns:a16="http://schemas.microsoft.com/office/drawing/2014/main" id="{2C1AC2E9-E843-42D7-AE45-8CA8E4B3E379}"/>
                      </a:ext>
                    </a:extLst>
                  </p:cNvPr>
                  <p:cNvPicPr/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5853585" y="4318905"/>
                    <a:ext cx="163440" cy="244800"/>
                  </a:xfrm>
                  <a:prstGeom prst="rect">
                    <a:avLst/>
                  </a:prstGeom>
                </p:spPr>
              </p:pic>
            </mc:Fallback>
          </mc:AlternateContent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FD9C02C-7557-88C5-9F3C-9456A9339212}"/>
                </a:ext>
              </a:extLst>
            </p:cNvPr>
            <p:cNvSpPr txBox="1"/>
            <p:nvPr/>
          </p:nvSpPr>
          <p:spPr>
            <a:xfrm>
              <a:off x="5876544" y="715215"/>
              <a:ext cx="3265714" cy="646331"/>
            </a:xfrm>
            <a:prstGeom prst="rect">
              <a:avLst/>
            </a:prstGeom>
            <a:noFill/>
            <a:ln w="28575">
              <a:solidFill>
                <a:schemeClr val="accent2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AU" dirty="0"/>
                <a:t>How relevant c^&lt;t - 1&gt; is to compute c(tilde)^&lt;t&gt;</a:t>
              </a: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D4BF60A5-32EA-190F-E4ED-F7DD11395428}"/>
                </a:ext>
              </a:extLst>
            </p:cNvPr>
            <p:cNvGrpSpPr/>
            <p:nvPr/>
          </p:nvGrpSpPr>
          <p:grpSpPr>
            <a:xfrm>
              <a:off x="5010912" y="1234152"/>
              <a:ext cx="755640" cy="594720"/>
              <a:chOff x="4544568" y="923256"/>
              <a:chExt cx="755640" cy="5947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">
                <p14:nvContentPartPr>
                  <p14:cNvPr id="8" name="Ink 7">
                    <a:extLst>
                      <a:ext uri="{FF2B5EF4-FFF2-40B4-BE49-F238E27FC236}">
                        <a16:creationId xmlns:a16="http://schemas.microsoft.com/office/drawing/2014/main" id="{90E7B79F-3BCC-4E36-2827-F4015FFCAE74}"/>
                      </a:ext>
                    </a:extLst>
                  </p14:cNvPr>
                  <p14:cNvContentPartPr/>
                  <p14:nvPr/>
                </p14:nvContentPartPr>
                <p14:xfrm>
                  <a:off x="4544568" y="995616"/>
                  <a:ext cx="698760" cy="522360"/>
                </p14:xfrm>
              </p:contentPart>
            </mc:Choice>
            <mc:Fallback xmlns="">
              <p:pic>
                <p:nvPicPr>
                  <p:cNvPr id="8" name="Ink 7">
                    <a:extLst>
                      <a:ext uri="{FF2B5EF4-FFF2-40B4-BE49-F238E27FC236}">
                        <a16:creationId xmlns:a16="http://schemas.microsoft.com/office/drawing/2014/main" id="{90E7B79F-3BCC-4E36-2827-F4015FFCAE74}"/>
                      </a:ext>
                    </a:extLst>
                  </p:cNvPr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4535568" y="986976"/>
                    <a:ext cx="716400" cy="540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">
                <p14:nvContentPartPr>
                  <p14:cNvPr id="9" name="Ink 8">
                    <a:extLst>
                      <a:ext uri="{FF2B5EF4-FFF2-40B4-BE49-F238E27FC236}">
                        <a16:creationId xmlns:a16="http://schemas.microsoft.com/office/drawing/2014/main" id="{5C131841-C06F-230A-E5B7-E8D025D6F808}"/>
                      </a:ext>
                    </a:extLst>
                  </p14:cNvPr>
                  <p14:cNvContentPartPr/>
                  <p14:nvPr/>
                </p14:nvContentPartPr>
                <p14:xfrm>
                  <a:off x="5203008" y="923256"/>
                  <a:ext cx="97200" cy="175680"/>
                </p14:xfrm>
              </p:contentPart>
            </mc:Choice>
            <mc:Fallback xmlns="">
              <p:pic>
                <p:nvPicPr>
                  <p:cNvPr id="9" name="Ink 8">
                    <a:extLst>
                      <a:ext uri="{FF2B5EF4-FFF2-40B4-BE49-F238E27FC236}">
                        <a16:creationId xmlns:a16="http://schemas.microsoft.com/office/drawing/2014/main" id="{5C131841-C06F-230A-E5B7-E8D025D6F808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5194008" y="914616"/>
                    <a:ext cx="114840" cy="19332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33428716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EECA58-528C-3F25-D841-F54DD88043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913" y="145419"/>
            <a:ext cx="10488168" cy="5807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9248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D3B1486-636E-45C7-E2C5-3554FABCEE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404" y="127824"/>
            <a:ext cx="10317015" cy="274358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20994A9-BD8A-1404-D30A-B66397E358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533" y="3545734"/>
            <a:ext cx="10259857" cy="2715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698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1DC520B-8D63-D135-51CD-1A4675BAEA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7594" y="953922"/>
            <a:ext cx="7638414" cy="4501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3157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0E1F184-A400-B679-959B-18DE4F3CCD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480"/>
            <a:ext cx="8290748" cy="210871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DE8E609-2CE9-D96B-2A3E-A43BF18542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946379"/>
            <a:ext cx="8317476" cy="382438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AF27756-D1D3-597A-7348-2DA34BAE42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7140" y="2418258"/>
            <a:ext cx="6594273" cy="2021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2026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6AC10F1-346D-1FB0-9A5C-6386D50CC1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752" y="378763"/>
            <a:ext cx="10465125" cy="5628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6411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3070349-5329-E405-E04E-74C867F87D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940" y="404390"/>
            <a:ext cx="10536120" cy="6049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420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62ABBF3-0831-1AD1-83F9-6021D2E9C0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926" y="428349"/>
            <a:ext cx="11282083" cy="579516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0CAD3DA-0C68-A1E8-32A2-FF3DBC279627}"/>
              </a:ext>
            </a:extLst>
          </p:cNvPr>
          <p:cNvSpPr txBox="1"/>
          <p:nvPr/>
        </p:nvSpPr>
        <p:spPr>
          <a:xfrm>
            <a:off x="343367" y="5969325"/>
            <a:ext cx="3789722" cy="646331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AU" dirty="0"/>
              <a:t>Usually just a few layers, because RNN already has the temporal dimension</a:t>
            </a:r>
          </a:p>
        </p:txBody>
      </p:sp>
    </p:spTree>
    <p:extLst>
      <p:ext uri="{BB962C8B-B14F-4D97-AF65-F5344CB8AC3E}">
        <p14:creationId xmlns:p14="http://schemas.microsoft.com/office/powerpoint/2010/main" val="7344826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34AD9FA-EB63-0072-C9B9-76B991F20E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935" y="90021"/>
            <a:ext cx="7516274" cy="66779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84F2796-D70B-00C4-0BA1-FBB5A2A398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1318" y="3503644"/>
            <a:ext cx="6782747" cy="28579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A5F4AAE-8223-A4A4-217D-9DBAB8BB2543}"/>
                  </a:ext>
                </a:extLst>
              </p14:cNvPr>
              <p14:cNvContentPartPr/>
              <p14:nvPr/>
            </p14:nvContentPartPr>
            <p14:xfrm>
              <a:off x="4917225" y="3833625"/>
              <a:ext cx="6436800" cy="954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A5F4AAE-8223-A4A4-217D-9DBAB8BB254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908225" y="3824985"/>
                <a:ext cx="6454440" cy="113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536789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BF68CF7-25CB-620D-7676-77F7F9C69D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063" y="269714"/>
            <a:ext cx="10278909" cy="417253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E48D5231-4D4A-9C4F-1856-5DB5670FA4D8}"/>
                  </a:ext>
                </a:extLst>
              </p14:cNvPr>
              <p14:cNvContentPartPr/>
              <p14:nvPr/>
            </p14:nvContentPartPr>
            <p14:xfrm>
              <a:off x="2164665" y="1380225"/>
              <a:ext cx="1872360" cy="1130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E48D5231-4D4A-9C4F-1856-5DB5670FA4D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56025" y="1371585"/>
                <a:ext cx="1890000" cy="130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771797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EAC8E3-76EE-E086-FF83-14F7EB0306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872" y="237109"/>
            <a:ext cx="10515600" cy="1325563"/>
          </a:xfrm>
        </p:spPr>
        <p:txBody>
          <a:bodyPr>
            <a:noAutofit/>
          </a:bodyPr>
          <a:lstStyle/>
          <a:p>
            <a:r>
              <a:rPr lang="en-US" sz="2400" b="1" i="0" dirty="0">
                <a:solidFill>
                  <a:srgbClr val="000000"/>
                </a:solidFill>
                <a:effectLst/>
                <a:latin typeface="Helvetica Neue"/>
              </a:rPr>
              <a:t>Improvise a Jazz Solo with an LSTM Network</a:t>
            </a:r>
            <a:br>
              <a:rPr lang="en-US" sz="2400" b="1" i="0" dirty="0">
                <a:solidFill>
                  <a:srgbClr val="000000"/>
                </a:solidFill>
                <a:effectLst/>
                <a:latin typeface="Helvetica Neue"/>
              </a:rPr>
            </a:br>
            <a:endParaRPr lang="en-AU" sz="2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D8D80E-CBA9-93B5-1F00-FC53E90782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9872" y="1395857"/>
            <a:ext cx="10515600" cy="4351338"/>
          </a:xfrm>
          <a:ln w="19050">
            <a:solidFill>
              <a:schemeClr val="accent2"/>
            </a:solidFill>
          </a:ln>
        </p:spPr>
        <p:txBody>
          <a:bodyPr/>
          <a:lstStyle/>
          <a:p>
            <a:r>
              <a:rPr lang="en-US" sz="2400" dirty="0"/>
              <a:t>Note that the training model </a:t>
            </a:r>
            <a:r>
              <a:rPr lang="en-AU" sz="2400" b="0" i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djmodel</a:t>
            </a:r>
            <a:r>
              <a:rPr lang="en-AU" sz="2400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</a:t>
            </a:r>
            <a:r>
              <a:rPr lang="en-AU" sz="2400" dirty="0"/>
              <a:t>is created using global defined layers </a:t>
            </a:r>
            <a:r>
              <a:rPr lang="en-AU" sz="1600" dirty="0"/>
              <a:t>(</a:t>
            </a:r>
            <a:r>
              <a:rPr lang="en-US" sz="1600" dirty="0" err="1"/>
              <a:t>LSTM_cell</a:t>
            </a:r>
            <a:r>
              <a:rPr lang="en-US" sz="1600" dirty="0"/>
              <a:t> = LSTM(</a:t>
            </a:r>
            <a:r>
              <a:rPr lang="en-US" sz="1600" dirty="0" err="1"/>
              <a:t>n_a</a:t>
            </a:r>
            <a:r>
              <a:rPr lang="en-US" sz="1600" dirty="0"/>
              <a:t>, </a:t>
            </a:r>
            <a:r>
              <a:rPr lang="en-US" sz="1600" dirty="0" err="1"/>
              <a:t>return_state</a:t>
            </a:r>
            <a:r>
              <a:rPr lang="en-US" sz="1600" dirty="0"/>
              <a:t> = True);  </a:t>
            </a:r>
            <a:r>
              <a:rPr lang="en-US" sz="1600" dirty="0" err="1"/>
              <a:t>densor</a:t>
            </a:r>
            <a:r>
              <a:rPr lang="en-US" sz="1600" dirty="0"/>
              <a:t> = Dense(</a:t>
            </a:r>
            <a:r>
              <a:rPr lang="en-US" sz="1600" dirty="0" err="1"/>
              <a:t>n_values</a:t>
            </a:r>
            <a:r>
              <a:rPr lang="en-US" sz="1600" dirty="0"/>
              <a:t>, activation='softmax') </a:t>
            </a:r>
            <a:r>
              <a:rPr lang="en-AU" sz="1600" dirty="0"/>
              <a:t>)</a:t>
            </a:r>
            <a:r>
              <a:rPr lang="en-AU" dirty="0"/>
              <a:t> </a:t>
            </a:r>
            <a:r>
              <a:rPr lang="en-AU" sz="2400" dirty="0"/>
              <a:t>so all units share the same weights.</a:t>
            </a:r>
          </a:p>
          <a:p>
            <a:endParaRPr lang="en-AU" dirty="0"/>
          </a:p>
          <a:p>
            <a:r>
              <a:rPr lang="en-AU" sz="2400" dirty="0"/>
              <a:t>Later, when building the reference model  </a:t>
            </a:r>
            <a:r>
              <a:rPr lang="en-AU" sz="2400" dirty="0" err="1"/>
              <a:t>music_inference_model</a:t>
            </a:r>
            <a:r>
              <a:rPr lang="en-AU" sz="2400" dirty="0"/>
              <a:t>, we still use the LSTM cell with the learned weight from </a:t>
            </a:r>
            <a:r>
              <a:rPr lang="en-AU" sz="2400" dirty="0" err="1"/>
              <a:t>djmodel</a:t>
            </a:r>
            <a:r>
              <a:rPr lang="en-AU" sz="2400" dirty="0"/>
              <a:t>().  </a:t>
            </a:r>
          </a:p>
        </p:txBody>
      </p:sp>
    </p:spTree>
    <p:extLst>
      <p:ext uri="{BB962C8B-B14F-4D97-AF65-F5344CB8AC3E}">
        <p14:creationId xmlns:p14="http://schemas.microsoft.com/office/powerpoint/2010/main" val="18026613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837E272-4190-87B3-F848-D264960D15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468" y="317661"/>
            <a:ext cx="7821116" cy="361047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64A2D60-086D-808E-78FC-CAF931615B33}"/>
              </a:ext>
            </a:extLst>
          </p:cNvPr>
          <p:cNvSpPr txBox="1"/>
          <p:nvPr/>
        </p:nvSpPr>
        <p:spPr>
          <a:xfrm>
            <a:off x="5477069" y="765111"/>
            <a:ext cx="2304662" cy="338554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Reuse examples </a:t>
            </a:r>
            <a:endParaRPr lang="en-AU" sz="1600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61CA280-5660-E330-0086-A411FDF28E40}"/>
              </a:ext>
            </a:extLst>
          </p:cNvPr>
          <p:cNvGrpSpPr/>
          <p:nvPr/>
        </p:nvGrpSpPr>
        <p:grpSpPr>
          <a:xfrm>
            <a:off x="2630808" y="1074096"/>
            <a:ext cx="2587680" cy="388440"/>
            <a:chOff x="2630808" y="1074096"/>
            <a:chExt cx="2587680" cy="388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F5947D00-6F98-5358-4AA5-F15DF865B8A1}"/>
                    </a:ext>
                  </a:extLst>
                </p14:cNvPr>
                <p14:cNvContentPartPr/>
                <p14:nvPr/>
              </p14:nvContentPartPr>
              <p14:xfrm>
                <a:off x="2706408" y="1074096"/>
                <a:ext cx="2512080" cy="34488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F5947D00-6F98-5358-4AA5-F15DF865B8A1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697408" y="1065096"/>
                  <a:ext cx="2529720" cy="36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4EF7D9A0-6808-7916-145B-7313FFBA293E}"/>
                    </a:ext>
                  </a:extLst>
                </p14:cNvPr>
                <p14:cNvContentPartPr/>
                <p14:nvPr/>
              </p14:nvContentPartPr>
              <p14:xfrm>
                <a:off x="2686608" y="1316736"/>
                <a:ext cx="1800" cy="18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4EF7D9A0-6808-7916-145B-7313FFBA293E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677968" y="1307736"/>
                  <a:ext cx="19440" cy="1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B24BDEC2-26E1-EB7E-0E8A-801949D8C322}"/>
                    </a:ext>
                  </a:extLst>
                </p14:cNvPr>
                <p14:cNvContentPartPr/>
                <p14:nvPr/>
              </p14:nvContentPartPr>
              <p14:xfrm>
                <a:off x="2630808" y="1334736"/>
                <a:ext cx="130680" cy="1278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B24BDEC2-26E1-EB7E-0E8A-801949D8C322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622168" y="1326096"/>
                  <a:ext cx="148320" cy="145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C78DD913-60EC-12BB-92FD-19E1F6BB1E83}"/>
                  </a:ext>
                </a:extLst>
              </p14:cNvPr>
              <p14:cNvContentPartPr/>
              <p14:nvPr/>
            </p14:nvContentPartPr>
            <p14:xfrm>
              <a:off x="695088" y="2532816"/>
              <a:ext cx="2336760" cy="190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C78DD913-60EC-12BB-92FD-19E1F6BB1E83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86088" y="2523816"/>
                <a:ext cx="2354400" cy="3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AE949325-8A53-1266-5A6A-901EEFC56123}"/>
                  </a:ext>
                </a:extLst>
              </p14:cNvPr>
              <p14:cNvContentPartPr/>
              <p14:nvPr/>
            </p14:nvContentPartPr>
            <p14:xfrm>
              <a:off x="740448" y="3264336"/>
              <a:ext cx="1865520" cy="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AE949325-8A53-1266-5A6A-901EEFC56123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31808" y="3255696"/>
                <a:ext cx="188316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37756ACA-509C-8B1E-E214-2432807AAB71}"/>
              </a:ext>
            </a:extLst>
          </p:cNvPr>
          <p:cNvSpPr txBox="1"/>
          <p:nvPr/>
        </p:nvSpPr>
        <p:spPr>
          <a:xfrm>
            <a:off x="5129784" y="2496240"/>
            <a:ext cx="5687568" cy="646331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Y is shifted to right by 1 position, so there is no None at the beginning, and also end with ‘\n’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4666530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F72CB71-4E5C-C88C-EFF8-D1FAD4D350A3}"/>
              </a:ext>
            </a:extLst>
          </p:cNvPr>
          <p:cNvSpPr txBox="1"/>
          <p:nvPr/>
        </p:nvSpPr>
        <p:spPr>
          <a:xfrm>
            <a:off x="778546" y="199302"/>
            <a:ext cx="736396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# Ty is set to be 50</a:t>
            </a:r>
          </a:p>
          <a:p>
            <a:r>
              <a:rPr lang="en-US" sz="1400" dirty="0" err="1"/>
              <a:t>inference_model</a:t>
            </a:r>
            <a:r>
              <a:rPr lang="en-US" sz="1400" dirty="0"/>
              <a:t> = </a:t>
            </a:r>
            <a:r>
              <a:rPr lang="en-US" sz="1400" dirty="0" err="1"/>
              <a:t>music_inference_model</a:t>
            </a:r>
            <a:r>
              <a:rPr lang="en-US" sz="1400" dirty="0"/>
              <a:t>(</a:t>
            </a:r>
            <a:r>
              <a:rPr lang="en-US" sz="1400" dirty="0" err="1"/>
              <a:t>LSTM_cell</a:t>
            </a:r>
            <a:r>
              <a:rPr lang="en-US" sz="1400" dirty="0"/>
              <a:t>, </a:t>
            </a:r>
            <a:r>
              <a:rPr lang="en-US" sz="1400" dirty="0" err="1"/>
              <a:t>densor</a:t>
            </a:r>
            <a:r>
              <a:rPr lang="en-US" sz="1400" dirty="0"/>
              <a:t>, Ty = 50)</a:t>
            </a:r>
          </a:p>
          <a:p>
            <a:endParaRPr lang="en-US" sz="1400" dirty="0"/>
          </a:p>
          <a:p>
            <a:r>
              <a:rPr lang="pt-BR" sz="1400" dirty="0"/>
              <a:t>x_initializer = np.zeros((1, 1, n_values))   # n_values == 90</a:t>
            </a:r>
          </a:p>
          <a:p>
            <a:r>
              <a:rPr lang="pt-BR" sz="1400" dirty="0"/>
              <a:t>a_initializer = np.zeros((1, n_a))         # n_a == 64</a:t>
            </a:r>
          </a:p>
          <a:p>
            <a:r>
              <a:rPr lang="pt-BR" sz="1400" dirty="0"/>
              <a:t>c_initializer = np.zeros((1, n_a))</a:t>
            </a:r>
            <a:endParaRPr lang="en-AU" sz="1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FAF36D-ABAE-E86F-F30A-B7623A5093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2249" y="1676428"/>
            <a:ext cx="9859751" cy="498227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ADC3DF3D-E3B8-5656-C795-9D9C4C418375}"/>
                  </a:ext>
                </a:extLst>
              </p14:cNvPr>
              <p14:cNvContentPartPr/>
              <p14:nvPr/>
            </p14:nvContentPartPr>
            <p14:xfrm>
              <a:off x="2569879" y="5247147"/>
              <a:ext cx="477720" cy="1976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ADC3DF3D-E3B8-5656-C795-9D9C4C41837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561239" y="5238507"/>
                <a:ext cx="495360" cy="215280"/>
              </a:xfrm>
              <a:prstGeom prst="rect">
                <a:avLst/>
              </a:prstGeom>
            </p:spPr>
          </p:pic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C3C98FDE-1E85-62DE-E79F-82415B2B754F}"/>
              </a:ext>
            </a:extLst>
          </p:cNvPr>
          <p:cNvGrpSpPr/>
          <p:nvPr/>
        </p:nvGrpSpPr>
        <p:grpSpPr>
          <a:xfrm>
            <a:off x="1893945" y="2732385"/>
            <a:ext cx="755640" cy="2530080"/>
            <a:chOff x="1893945" y="2732385"/>
            <a:chExt cx="755640" cy="2530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679E8E29-661E-9EF3-CF47-8F4176E718EC}"/>
                    </a:ext>
                  </a:extLst>
                </p14:cNvPr>
                <p14:cNvContentPartPr/>
                <p14:nvPr/>
              </p14:nvContentPartPr>
              <p14:xfrm>
                <a:off x="1952625" y="2732385"/>
                <a:ext cx="696960" cy="25300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679E8E29-661E-9EF3-CF47-8F4176E718EC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943985" y="2723745"/>
                  <a:ext cx="714600" cy="254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0AC88110-6AA2-CCBD-96A4-AF226DAB9666}"/>
                    </a:ext>
                  </a:extLst>
                </p14:cNvPr>
                <p14:cNvContentPartPr/>
                <p14:nvPr/>
              </p14:nvContentPartPr>
              <p14:xfrm>
                <a:off x="1893945" y="2740305"/>
                <a:ext cx="145440" cy="871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0AC88110-6AA2-CCBD-96A4-AF226DAB9666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884945" y="2731305"/>
                  <a:ext cx="163080" cy="1047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FAA4DF4E-37EE-559C-C536-C6725BE4A5D3}"/>
              </a:ext>
            </a:extLst>
          </p:cNvPr>
          <p:cNvSpPr txBox="1"/>
          <p:nvPr/>
        </p:nvSpPr>
        <p:spPr>
          <a:xfrm>
            <a:off x="80563" y="1852525"/>
            <a:ext cx="2005679" cy="2585323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Pred will is a list of length 50 (equal to Ty) , each element is of shape (1, 90), which are the predicted probabilities for each of the 90 notes (values)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896149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7B0DFF-31D8-448B-A2EE-3454A97752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96099"/>
            <a:ext cx="9144000" cy="2387600"/>
          </a:xfrm>
        </p:spPr>
        <p:txBody>
          <a:bodyPr/>
          <a:lstStyle/>
          <a:p>
            <a:r>
              <a:rPr lang="en-US" dirty="0"/>
              <a:t>Week </a:t>
            </a:r>
            <a:r>
              <a:rPr lang="en-US" altLang="zh-CN" dirty="0"/>
              <a:t>Word Embedding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9003944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50E668-4F52-208A-4D64-02C3D88D61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2941" y="961680"/>
            <a:ext cx="8726118" cy="4934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5018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68D4AB7-25C5-AF8C-BF91-DB36FDA803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567" y="738397"/>
            <a:ext cx="9478607" cy="4262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3545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E6C7A9D-8863-5BC1-D51B-EE5304C465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424" y="536509"/>
            <a:ext cx="10829151" cy="5784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1183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4919A8B-43C7-7131-5DB8-B89887EE51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62065"/>
            <a:ext cx="8294679" cy="46559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EEF6C4-576E-698F-9D8D-B9F7C9C97C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1196" y="0"/>
            <a:ext cx="5043286" cy="425994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DBB9616-812C-6300-94DB-95E287ABDB9A}"/>
              </a:ext>
            </a:extLst>
          </p:cNvPr>
          <p:cNvSpPr txBox="1"/>
          <p:nvPr/>
        </p:nvSpPr>
        <p:spPr>
          <a:xfrm>
            <a:off x="653050" y="61536"/>
            <a:ext cx="6097554" cy="646331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0F0F0F"/>
                </a:solidFill>
                <a:effectLst/>
                <a:latin typeface="Söhne"/>
              </a:rPr>
              <a:t>comparing vectors in terms of orientation and not in terms of magnitude</a:t>
            </a:r>
            <a:endParaRPr lang="en-AU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A6F9EC9-3499-3551-6204-15F935C49D8A}"/>
              </a:ext>
            </a:extLst>
          </p:cNvPr>
          <p:cNvGrpSpPr/>
          <p:nvPr/>
        </p:nvGrpSpPr>
        <p:grpSpPr>
          <a:xfrm>
            <a:off x="6592608" y="392976"/>
            <a:ext cx="3052800" cy="191880"/>
            <a:chOff x="6592608" y="392976"/>
            <a:chExt cx="3052800" cy="191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914D5FD5-EED4-0E43-B2F5-57D7733434E1}"/>
                    </a:ext>
                  </a:extLst>
                </p14:cNvPr>
                <p14:cNvContentPartPr/>
                <p14:nvPr/>
              </p14:nvContentPartPr>
              <p14:xfrm>
                <a:off x="6592608" y="493776"/>
                <a:ext cx="511920" cy="198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914D5FD5-EED4-0E43-B2F5-57D7733434E1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583608" y="484776"/>
                  <a:ext cx="52956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DD47CBB7-235A-BBB7-141B-6F587FD26EA7}"/>
                    </a:ext>
                  </a:extLst>
                </p14:cNvPr>
                <p14:cNvContentPartPr/>
                <p14:nvPr/>
              </p14:nvContentPartPr>
              <p14:xfrm>
                <a:off x="6947568" y="420336"/>
                <a:ext cx="195840" cy="1645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DD47CBB7-235A-BBB7-141B-6F587FD26EA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938568" y="411696"/>
                  <a:ext cx="21348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49AE229D-5805-EBC6-6166-65BC84ED483E}"/>
                    </a:ext>
                  </a:extLst>
                </p14:cNvPr>
                <p14:cNvContentPartPr/>
                <p14:nvPr/>
              </p14:nvContentPartPr>
              <p14:xfrm>
                <a:off x="7004088" y="392976"/>
                <a:ext cx="141480" cy="554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49AE229D-5805-EBC6-6166-65BC84ED483E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995448" y="384336"/>
                  <a:ext cx="15912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52096CA6-767D-CF2E-5593-A08043D1B45C}"/>
                    </a:ext>
                  </a:extLst>
                </p14:cNvPr>
                <p14:cNvContentPartPr/>
                <p14:nvPr/>
              </p14:nvContentPartPr>
              <p14:xfrm>
                <a:off x="7314768" y="521136"/>
                <a:ext cx="2330640" cy="136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52096CA6-767D-CF2E-5593-A08043D1B45C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306128" y="512136"/>
                  <a:ext cx="2348280" cy="31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6D121CF-00FC-81F8-213B-04A22762CFBD}"/>
              </a:ext>
            </a:extLst>
          </p:cNvPr>
          <p:cNvGrpSpPr/>
          <p:nvPr/>
        </p:nvGrpSpPr>
        <p:grpSpPr>
          <a:xfrm>
            <a:off x="6555888" y="832176"/>
            <a:ext cx="4012560" cy="1482120"/>
            <a:chOff x="6555888" y="832176"/>
            <a:chExt cx="4012560" cy="1482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2998F734-1C19-AB92-4DDF-3FE9A1118338}"/>
                    </a:ext>
                  </a:extLst>
                </p14:cNvPr>
                <p14:cNvContentPartPr/>
                <p14:nvPr/>
              </p14:nvContentPartPr>
              <p14:xfrm>
                <a:off x="7369848" y="1399176"/>
                <a:ext cx="3198600" cy="9151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2998F734-1C19-AB92-4DDF-3FE9A1118338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361208" y="1390176"/>
                  <a:ext cx="3216240" cy="9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0587C76C-19F5-6AD7-2878-F488C0BFAC5C}"/>
                    </a:ext>
                  </a:extLst>
                </p14:cNvPr>
                <p14:cNvContentPartPr/>
                <p14:nvPr/>
              </p14:nvContentPartPr>
              <p14:xfrm>
                <a:off x="6555888" y="832176"/>
                <a:ext cx="608400" cy="7754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0587C76C-19F5-6AD7-2878-F488C0BFAC5C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547248" y="823176"/>
                  <a:ext cx="626040" cy="79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8B661A86-6DA7-BB33-6F91-3CF6482E119D}"/>
                    </a:ext>
                  </a:extLst>
                </p14:cNvPr>
                <p14:cNvContentPartPr/>
                <p14:nvPr/>
              </p14:nvContentPartPr>
              <p14:xfrm>
                <a:off x="6929928" y="1481256"/>
                <a:ext cx="271080" cy="1627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8B661A86-6DA7-BB33-6F91-3CF6482E119D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920928" y="1472256"/>
                  <a:ext cx="288720" cy="1803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419802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1A25E52-625E-C4D0-D348-F0D4BB19DD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5891" y="570316"/>
            <a:ext cx="8640381" cy="4429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8643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9AD0E2B-BFFD-139B-A635-B1903E0D98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448" y="0"/>
            <a:ext cx="7735888" cy="46312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0EC3EA-3BF8-01AC-88C9-E1D3EEBD56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4734" y="4847854"/>
            <a:ext cx="6409160" cy="2010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2999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AC3B12-2E93-D023-019A-9D75F65C87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860" y="850514"/>
            <a:ext cx="8526065" cy="403916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B4C62BE-DDB9-ADF8-608F-1BB716514858}"/>
              </a:ext>
            </a:extLst>
          </p:cNvPr>
          <p:cNvSpPr txBox="1"/>
          <p:nvPr/>
        </p:nvSpPr>
        <p:spPr>
          <a:xfrm>
            <a:off x="104564" y="25192"/>
            <a:ext cx="2244511" cy="523220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/>
              <a:t>Skip gram</a:t>
            </a:r>
            <a:endParaRPr lang="en-AU" sz="2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AFFB572-FB77-9F19-5A2A-DE781917A5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9022" y="3838176"/>
            <a:ext cx="2829189" cy="2688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8952A47-A4EF-D352-6B24-C72463C64A04}"/>
              </a:ext>
            </a:extLst>
          </p:cNvPr>
          <p:cNvSpPr txBox="1"/>
          <p:nvPr/>
        </p:nvSpPr>
        <p:spPr>
          <a:xfrm>
            <a:off x="5737271" y="5614416"/>
            <a:ext cx="3383280" cy="646331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Need to choose c that balance common and uncommon words </a:t>
            </a:r>
            <a:endParaRPr lang="en-A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F2EA44-7BD9-6CEF-678C-0550219D7A41}"/>
              </a:ext>
            </a:extLst>
          </p:cNvPr>
          <p:cNvSpPr txBox="1"/>
          <p:nvPr/>
        </p:nvSpPr>
        <p:spPr>
          <a:xfrm>
            <a:off x="712299" y="5361155"/>
            <a:ext cx="2359152" cy="646331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Easier to understand when using </a:t>
            </a:r>
            <a:r>
              <a:rPr lang="en-US" dirty="0" err="1"/>
              <a:t>theta_c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532512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B0348A5-2174-FFE8-E21D-681A050FFA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896" y="398138"/>
            <a:ext cx="9716856" cy="533474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22BAC4F4-1FF7-FF52-34EB-07B66C5D3BC5}"/>
                  </a:ext>
                </a:extLst>
              </p14:cNvPr>
              <p14:cNvContentPartPr/>
              <p14:nvPr/>
            </p14:nvContentPartPr>
            <p14:xfrm>
              <a:off x="8012180" y="5220185"/>
              <a:ext cx="1011600" cy="6742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22BAC4F4-1FF7-FF52-34EB-07B66C5D3BC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003180" y="5211545"/>
                <a:ext cx="1029240" cy="69192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B919EEF8-C4DA-60F0-96DE-04C2AC030D78}"/>
              </a:ext>
            </a:extLst>
          </p:cNvPr>
          <p:cNvSpPr txBox="1"/>
          <p:nvPr/>
        </p:nvSpPr>
        <p:spPr>
          <a:xfrm>
            <a:off x="606490" y="5248134"/>
            <a:ext cx="2957804" cy="646331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Change to binary classification problem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733038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F60F0BF7-3E55-A8DF-FEEF-F2765365DFFC}"/>
              </a:ext>
            </a:extLst>
          </p:cNvPr>
          <p:cNvGrpSpPr/>
          <p:nvPr/>
        </p:nvGrpSpPr>
        <p:grpSpPr>
          <a:xfrm>
            <a:off x="297460" y="560982"/>
            <a:ext cx="10281796" cy="5477552"/>
            <a:chOff x="260884" y="231798"/>
            <a:chExt cx="10281796" cy="547755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28A14B22-4C84-A32E-DF41-5649E0009A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0884" y="334775"/>
              <a:ext cx="10281796" cy="5374575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BD84017-A592-510B-15A6-015A84E7678C}"/>
                </a:ext>
              </a:extLst>
            </p:cNvPr>
            <p:cNvSpPr txBox="1"/>
            <p:nvPr/>
          </p:nvSpPr>
          <p:spPr>
            <a:xfrm>
              <a:off x="1847088" y="231798"/>
              <a:ext cx="281635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dirty="0" err="1"/>
                <a:t>GLoVe</a:t>
              </a:r>
              <a:endParaRPr lang="en-AU" sz="4000" dirty="0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23382887-7FB1-5983-A6D5-C879555EEE9D}"/>
              </a:ext>
            </a:extLst>
          </p:cNvPr>
          <p:cNvSpPr txBox="1"/>
          <p:nvPr/>
        </p:nvSpPr>
        <p:spPr>
          <a:xfrm>
            <a:off x="6096000" y="347528"/>
            <a:ext cx="1901952" cy="36933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Bias term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257213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AFB50F9-2707-EBB6-6644-4913CC98E4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500" y="360657"/>
            <a:ext cx="8535591" cy="4820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25430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16D2A7C-B405-93DB-2F32-A3219F20A8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072" y="614816"/>
            <a:ext cx="8668960" cy="4639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5863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C1954AF-8C5B-2D30-30CB-76876DC93A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2133" y="521095"/>
            <a:ext cx="8930760" cy="4769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85647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0C21A4A-8073-0545-3A78-441B029B5E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640" y="268680"/>
            <a:ext cx="8354591" cy="438211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17DC17A7-7E90-4A7F-4749-412F2E7096F8}"/>
                  </a:ext>
                </a:extLst>
              </p14:cNvPr>
              <p14:cNvContentPartPr/>
              <p14:nvPr/>
            </p14:nvContentPartPr>
            <p14:xfrm>
              <a:off x="3377505" y="634305"/>
              <a:ext cx="3803760" cy="954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17DC17A7-7E90-4A7F-4749-412F2E7096F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368505" y="625665"/>
                <a:ext cx="3821400" cy="11304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5C9FBA6F-FD83-BC4A-02B3-5C883A79501C}"/>
              </a:ext>
            </a:extLst>
          </p:cNvPr>
          <p:cNvSpPr txBox="1"/>
          <p:nvPr/>
        </p:nvSpPr>
        <p:spPr>
          <a:xfrm>
            <a:off x="4366726" y="757697"/>
            <a:ext cx="1520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Skip-gram</a:t>
            </a:r>
            <a:endParaRPr lang="en-AU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AA05518C-45FF-DC67-6F08-541E1F1DF721}"/>
                  </a:ext>
                </a:extLst>
              </p14:cNvPr>
              <p14:cNvContentPartPr/>
              <p14:nvPr/>
            </p14:nvContentPartPr>
            <p14:xfrm>
              <a:off x="7492305" y="662385"/>
              <a:ext cx="596520" cy="104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AA05518C-45FF-DC67-6F08-541E1F1DF72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483305" y="653385"/>
                <a:ext cx="614160" cy="28080"/>
              </a:xfrm>
              <a:prstGeom prst="rect">
                <a:avLst/>
              </a:prstGeom>
            </p:spPr>
          </p:pic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2DE009F6-0F8A-8B43-E14B-55C2D7F9122E}"/>
              </a:ext>
            </a:extLst>
          </p:cNvPr>
          <p:cNvSpPr txBox="1"/>
          <p:nvPr/>
        </p:nvSpPr>
        <p:spPr>
          <a:xfrm>
            <a:off x="7492305" y="803863"/>
            <a:ext cx="15208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Continuous Bag of Words</a:t>
            </a:r>
            <a:endParaRPr lang="en-AU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7C0B8C2-6970-B6B9-DAF7-6E0570C68227}"/>
              </a:ext>
            </a:extLst>
          </p:cNvPr>
          <p:cNvGrpSpPr/>
          <p:nvPr/>
        </p:nvGrpSpPr>
        <p:grpSpPr>
          <a:xfrm>
            <a:off x="7883985" y="699465"/>
            <a:ext cx="98640" cy="159120"/>
            <a:chOff x="7883985" y="699465"/>
            <a:chExt cx="98640" cy="159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9DEA61EF-8776-38CE-8474-D7CA30598811}"/>
                    </a:ext>
                  </a:extLst>
                </p14:cNvPr>
                <p14:cNvContentPartPr/>
                <p14:nvPr/>
              </p14:nvContentPartPr>
              <p14:xfrm>
                <a:off x="7921425" y="699465"/>
                <a:ext cx="360" cy="1396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9DEA61EF-8776-38CE-8474-D7CA30598811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912425" y="690825"/>
                  <a:ext cx="1800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4AB596EC-9D74-19C6-F467-15E4C69D955B}"/>
                    </a:ext>
                  </a:extLst>
                </p14:cNvPr>
                <p14:cNvContentPartPr/>
                <p14:nvPr/>
              </p14:nvContentPartPr>
              <p14:xfrm>
                <a:off x="7883985" y="811425"/>
                <a:ext cx="98640" cy="471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4AB596EC-9D74-19C6-F467-15E4C69D955B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875345" y="802425"/>
                  <a:ext cx="116280" cy="64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A84BD49-7CB0-E9C9-FEB8-DF0DF7EE9605}"/>
              </a:ext>
            </a:extLst>
          </p:cNvPr>
          <p:cNvGrpSpPr/>
          <p:nvPr/>
        </p:nvGrpSpPr>
        <p:grpSpPr>
          <a:xfrm>
            <a:off x="5415465" y="764985"/>
            <a:ext cx="220320" cy="183240"/>
            <a:chOff x="5415465" y="764985"/>
            <a:chExt cx="220320" cy="183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1CBE490A-F0CC-048E-B0BC-D5C6C1C87267}"/>
                    </a:ext>
                  </a:extLst>
                </p14:cNvPr>
                <p14:cNvContentPartPr/>
                <p14:nvPr/>
              </p14:nvContentPartPr>
              <p14:xfrm>
                <a:off x="5457945" y="764985"/>
                <a:ext cx="177840" cy="1393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1CBE490A-F0CC-048E-B0BC-D5C6C1C87267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449305" y="755985"/>
                  <a:ext cx="19548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E27109F4-1AC6-DDF6-2A60-7151C04C753C}"/>
                    </a:ext>
                  </a:extLst>
                </p14:cNvPr>
                <p14:cNvContentPartPr/>
                <p14:nvPr/>
              </p14:nvContentPartPr>
              <p14:xfrm>
                <a:off x="5415465" y="848865"/>
                <a:ext cx="128520" cy="993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E27109F4-1AC6-DDF6-2A60-7151C04C753C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5406825" y="839865"/>
                  <a:ext cx="146160" cy="117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4487224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1D6DDE8-E829-392E-7BF8-83D425E3A0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784" y="415455"/>
            <a:ext cx="9430139" cy="602708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BD1D072-88D4-FF79-4C6F-9C46A98277A6}"/>
              </a:ext>
            </a:extLst>
          </p:cNvPr>
          <p:cNvSpPr txBox="1"/>
          <p:nvPr/>
        </p:nvSpPr>
        <p:spPr>
          <a:xfrm>
            <a:off x="9397980" y="4964924"/>
            <a:ext cx="2693436" cy="1200329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apply another set of parameters to get y from a, so it can be in the desired output format?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72847364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A8FECFF-593D-19F4-EDF4-AA19411F72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298" y="176555"/>
            <a:ext cx="8278380" cy="60111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6D4AC00-D548-59F2-66E3-D19E34F5E7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1479" y="4912112"/>
            <a:ext cx="6030167" cy="95263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AD8C642F-B37D-904E-D6B4-9547B9D94037}"/>
                  </a:ext>
                </a:extLst>
              </p14:cNvPr>
              <p14:cNvContentPartPr/>
              <p14:nvPr/>
            </p14:nvContentPartPr>
            <p14:xfrm>
              <a:off x="5541105" y="4813905"/>
              <a:ext cx="1536480" cy="12344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AD8C642F-B37D-904E-D6B4-9547B9D9403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532465" y="4804905"/>
                <a:ext cx="1554120" cy="125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C12AD741-86FB-E848-0DE4-4C8C8A0DA927}"/>
                  </a:ext>
                </a:extLst>
              </p14:cNvPr>
              <p14:cNvContentPartPr/>
              <p14:nvPr/>
            </p14:nvContentPartPr>
            <p14:xfrm>
              <a:off x="10991145" y="4749105"/>
              <a:ext cx="776160" cy="10612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C12AD741-86FB-E848-0DE4-4C8C8A0DA92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982505" y="4740465"/>
                <a:ext cx="793800" cy="1078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6934931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1A5A884-CE72-96FA-5914-5A2B06F43D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6154" y="0"/>
            <a:ext cx="8401192" cy="525876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D3021FA7-B1E7-1CE6-7726-2CB7EFF2CA21}"/>
                  </a:ext>
                </a:extLst>
              </p14:cNvPr>
              <p14:cNvContentPartPr/>
              <p14:nvPr/>
            </p14:nvContentPartPr>
            <p14:xfrm>
              <a:off x="2359641" y="3601543"/>
              <a:ext cx="1150200" cy="4420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D3021FA7-B1E7-1CE6-7726-2CB7EFF2CA2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50641" y="3592543"/>
                <a:ext cx="1167840" cy="459720"/>
              </a:xfrm>
              <a:prstGeom prst="rect">
                <a:avLst/>
              </a:prstGeom>
            </p:spPr>
          </p:pic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DD87F5B2-F9B6-FFC7-6E6B-B9CD03F6581A}"/>
              </a:ext>
            </a:extLst>
          </p:cNvPr>
          <p:cNvGrpSpPr/>
          <p:nvPr/>
        </p:nvGrpSpPr>
        <p:grpSpPr>
          <a:xfrm>
            <a:off x="1668441" y="3227863"/>
            <a:ext cx="729720" cy="553680"/>
            <a:chOff x="2134785" y="3580185"/>
            <a:chExt cx="729720" cy="553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A12CE02E-21AD-E01E-3774-A6ACA96475D7}"/>
                    </a:ext>
                  </a:extLst>
                </p14:cNvPr>
                <p14:cNvContentPartPr/>
                <p14:nvPr/>
              </p14:nvContentPartPr>
              <p14:xfrm>
                <a:off x="2167545" y="3603585"/>
                <a:ext cx="696960" cy="53028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A12CE02E-21AD-E01E-3774-A6ACA96475D7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158905" y="3594585"/>
                  <a:ext cx="714600" cy="54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AB230CF9-08DD-5A19-677A-EDC74D2D08DD}"/>
                    </a:ext>
                  </a:extLst>
                </p14:cNvPr>
                <p14:cNvContentPartPr/>
                <p14:nvPr/>
              </p14:nvContentPartPr>
              <p14:xfrm>
                <a:off x="2134785" y="3580185"/>
                <a:ext cx="104400" cy="964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AB230CF9-08DD-5A19-677A-EDC74D2D08DD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125785" y="3571185"/>
                  <a:ext cx="122040" cy="1141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8DAC222F-9E0F-79FC-0454-B3FF301D4CAB}"/>
              </a:ext>
            </a:extLst>
          </p:cNvPr>
          <p:cNvSpPr txBox="1"/>
          <p:nvPr/>
        </p:nvSpPr>
        <p:spPr>
          <a:xfrm>
            <a:off x="130815" y="2661869"/>
            <a:ext cx="1351014" cy="923330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Works like a look-up table</a:t>
            </a:r>
            <a:endParaRPr lang="en-AU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59EF28-C635-C64B-151B-3439C37C0693}"/>
              </a:ext>
            </a:extLst>
          </p:cNvPr>
          <p:cNvSpPr txBox="1"/>
          <p:nvPr/>
        </p:nvSpPr>
        <p:spPr>
          <a:xfrm>
            <a:off x="9098280" y="2754202"/>
            <a:ext cx="2672014" cy="36933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Set </a:t>
            </a:r>
            <a:r>
              <a:rPr lang="en-US" dirty="0" err="1"/>
              <a:t>return_sequence</a:t>
            </a:r>
            <a:r>
              <a:rPr lang="en-US" dirty="0"/>
              <a:t>=True</a:t>
            </a:r>
            <a:endParaRPr lang="en-AU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0B1F3E-A0FD-5113-91AD-636AD34FE172}"/>
              </a:ext>
            </a:extLst>
          </p:cNvPr>
          <p:cNvSpPr txBox="1"/>
          <p:nvPr/>
        </p:nvSpPr>
        <p:spPr>
          <a:xfrm>
            <a:off x="9045317" y="1414573"/>
            <a:ext cx="2724977" cy="36933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Set </a:t>
            </a:r>
            <a:r>
              <a:rPr lang="en-US" dirty="0" err="1"/>
              <a:t>return_sequence</a:t>
            </a:r>
            <a:r>
              <a:rPr lang="en-US" dirty="0"/>
              <a:t>=False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48139455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1EE8C70-83B9-590F-D72B-06A5922AA9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538" y="593436"/>
            <a:ext cx="8783276" cy="2324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676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09016F9-33FA-D9D5-9A97-E4E6AFCD18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338" y="0"/>
            <a:ext cx="118673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4737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379E574-5762-47C8-4E4E-D141EA2ACD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282" y="406887"/>
            <a:ext cx="11346024" cy="604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3657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722EFBC-6BBF-35D7-666C-0F452D1C24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465" y="732607"/>
            <a:ext cx="4398749" cy="21740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B245B94-A70B-4AFE-8874-BB9E2F4CEF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76" y="3115523"/>
            <a:ext cx="7525800" cy="367716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C0EB93D-C7CC-5177-E464-F96E552E2B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1014" y="232216"/>
            <a:ext cx="6931014" cy="421817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B089411-F3D9-E967-8609-617B28572848}"/>
              </a:ext>
            </a:extLst>
          </p:cNvPr>
          <p:cNvSpPr txBox="1"/>
          <p:nvPr/>
        </p:nvSpPr>
        <p:spPr>
          <a:xfrm>
            <a:off x="2616444" y="4836131"/>
            <a:ext cx="4463533" cy="646331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dtanh</a:t>
            </a:r>
            <a:r>
              <a:rPr lang="en-US" altLang="zh-CN" dirty="0"/>
              <a:t> is actually </a:t>
            </a:r>
            <a:r>
              <a:rPr lang="en-US" altLang="zh-CN" dirty="0" err="1"/>
              <a:t>dz</a:t>
            </a:r>
            <a:r>
              <a:rPr lang="en-US" altLang="zh-CN" dirty="0"/>
              <a:t>, </a:t>
            </a:r>
          </a:p>
          <a:p>
            <a:r>
              <a:rPr lang="en-US" altLang="zh-CN" dirty="0"/>
              <a:t>where z = (Wax </a:t>
            </a:r>
            <a:r>
              <a:rPr lang="en-AU" b="0" i="0" dirty="0">
                <a:solidFill>
                  <a:srgbClr val="000000"/>
                </a:solidFill>
                <a:effectLst/>
                <a:latin typeface="STIXMathJax_Main"/>
              </a:rPr>
              <a:t>⋅ </a:t>
            </a:r>
            <a:r>
              <a:rPr lang="en-US" altLang="zh-CN" dirty="0" err="1"/>
              <a:t>x_t</a:t>
            </a:r>
            <a:r>
              <a:rPr lang="en-US" altLang="zh-CN" dirty="0"/>
              <a:t> + Waa </a:t>
            </a:r>
            <a:r>
              <a:rPr lang="en-AU" b="0" i="0" dirty="0">
                <a:solidFill>
                  <a:srgbClr val="000000"/>
                </a:solidFill>
                <a:effectLst/>
                <a:latin typeface="STIXMathJax_Main"/>
              </a:rPr>
              <a:t>⋅</a:t>
            </a:r>
            <a:r>
              <a:rPr lang="en-US" altLang="zh-CN" dirty="0"/>
              <a:t> a_(t-1) + </a:t>
            </a:r>
            <a:r>
              <a:rPr lang="en-US" altLang="zh-CN" dirty="0" err="1"/>
              <a:t>b_a</a:t>
            </a:r>
            <a:r>
              <a:rPr lang="en-US" altLang="zh-CN" dirty="0"/>
              <a:t>)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CA90767-C882-F806-13BA-988ED41A7DDC}"/>
              </a:ext>
            </a:extLst>
          </p:cNvPr>
          <p:cNvGrpSpPr/>
          <p:nvPr/>
        </p:nvGrpSpPr>
        <p:grpSpPr>
          <a:xfrm>
            <a:off x="91425" y="4046256"/>
            <a:ext cx="6717600" cy="2749089"/>
            <a:chOff x="91425" y="4046256"/>
            <a:chExt cx="6717600" cy="2749089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833CD072-2010-24BE-76E2-2A3041BA6A94}"/>
                    </a:ext>
                  </a:extLst>
                </p14:cNvPr>
                <p14:cNvContentPartPr/>
                <p14:nvPr/>
              </p14:nvContentPartPr>
              <p14:xfrm>
                <a:off x="307785" y="4215945"/>
                <a:ext cx="6501240" cy="392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833CD072-2010-24BE-76E2-2A3041BA6A94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98785" y="4206945"/>
                  <a:ext cx="651888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6F04A305-0522-CB21-ECBE-96827EFD30BC}"/>
                    </a:ext>
                  </a:extLst>
                </p14:cNvPr>
                <p14:cNvContentPartPr/>
                <p14:nvPr/>
              </p14:nvContentPartPr>
              <p14:xfrm>
                <a:off x="91425" y="4338705"/>
                <a:ext cx="226080" cy="24566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6F04A305-0522-CB21-ECBE-96827EFD30BC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82425" y="4329705"/>
                  <a:ext cx="243720" cy="247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CA5A3177-EF64-7F78-6CA6-B153DC813637}"/>
                    </a:ext>
                  </a:extLst>
                </p14:cNvPr>
                <p14:cNvContentPartPr/>
                <p14:nvPr/>
              </p14:nvContentPartPr>
              <p14:xfrm>
                <a:off x="843768" y="4533696"/>
                <a:ext cx="3289320" cy="2674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CA5A3177-EF64-7F78-6CA6-B153DC813637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35128" y="4524696"/>
                  <a:ext cx="3306960" cy="28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10A7D049-F0A6-6467-0522-D551824EFA3D}"/>
                    </a:ext>
                  </a:extLst>
                </p14:cNvPr>
                <p14:cNvContentPartPr/>
                <p14:nvPr/>
              </p14:nvContentPartPr>
              <p14:xfrm>
                <a:off x="804528" y="4469616"/>
                <a:ext cx="81000" cy="842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10A7D049-F0A6-6467-0522-D551824EFA3D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95528" y="4460616"/>
                  <a:ext cx="9864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A264FAB3-62E6-0B93-D46A-B5FB63D678FC}"/>
                    </a:ext>
                  </a:extLst>
                </p14:cNvPr>
                <p14:cNvContentPartPr/>
                <p14:nvPr/>
              </p14:nvContentPartPr>
              <p14:xfrm>
                <a:off x="811008" y="4046256"/>
                <a:ext cx="187200" cy="1807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A264FAB3-62E6-0B93-D46A-B5FB63D678FC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802008" y="4037616"/>
                  <a:ext cx="20484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A5BC2CE0-1574-FCA6-1716-E0387CEB9F89}"/>
                    </a:ext>
                  </a:extLst>
                </p14:cNvPr>
                <p14:cNvContentPartPr/>
                <p14:nvPr/>
              </p14:nvContentPartPr>
              <p14:xfrm>
                <a:off x="1069488" y="4085856"/>
                <a:ext cx="100440" cy="1170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A5BC2CE0-1574-FCA6-1716-E0387CEB9F89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060848" y="4076856"/>
                  <a:ext cx="11808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8B19FA6D-B30E-417D-7C6F-C9EB4CDD0CD1}"/>
                    </a:ext>
                  </a:extLst>
                </p14:cNvPr>
                <p14:cNvContentPartPr/>
                <p14:nvPr/>
              </p14:nvContentPartPr>
              <p14:xfrm>
                <a:off x="1106208" y="4124016"/>
                <a:ext cx="54360" cy="2772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8B19FA6D-B30E-417D-7C6F-C9EB4CDD0CD1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097208" y="4115016"/>
                  <a:ext cx="7200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E6C0D4A8-E5F7-ABCA-1CF0-ECE1B3D1F2BE}"/>
                    </a:ext>
                  </a:extLst>
                </p14:cNvPr>
                <p14:cNvContentPartPr/>
                <p14:nvPr/>
              </p14:nvContentPartPr>
              <p14:xfrm>
                <a:off x="904968" y="4142376"/>
                <a:ext cx="43560" cy="3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E6C0D4A8-E5F7-ABCA-1CF0-ECE1B3D1F2BE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896328" y="4133376"/>
                  <a:ext cx="61200" cy="1800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4CE59DF5-82B0-0769-3C2A-565522ABC98E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069488" y="101706"/>
            <a:ext cx="10145541" cy="476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1618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C97ADBC-85A0-F323-8C34-49A41DEB95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662" y="211013"/>
            <a:ext cx="8240275" cy="87642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043F9679-2951-CE4A-6B60-DC2302186B2B}"/>
                  </a:ext>
                </a:extLst>
              </p14:cNvPr>
              <p14:cNvContentPartPr/>
              <p14:nvPr/>
            </p14:nvContentPartPr>
            <p14:xfrm>
              <a:off x="1636488" y="1169856"/>
              <a:ext cx="3174840" cy="378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043F9679-2951-CE4A-6B60-DC2302186B2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27848" y="1161216"/>
                <a:ext cx="3192480" cy="5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80E16BC-C89B-C1D7-6B28-02E5AF9277FB}"/>
                  </a:ext>
                </a:extLst>
              </p14:cNvPr>
              <p14:cNvContentPartPr/>
              <p14:nvPr/>
            </p14:nvContentPartPr>
            <p14:xfrm>
              <a:off x="3764808" y="914256"/>
              <a:ext cx="1099440" cy="3121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80E16BC-C89B-C1D7-6B28-02E5AF9277F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756168" y="905256"/>
                <a:ext cx="1117080" cy="32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0AFF0319-87AF-CD48-E7E1-D40A44FC9707}"/>
                  </a:ext>
                </a:extLst>
              </p14:cNvPr>
              <p14:cNvContentPartPr/>
              <p14:nvPr/>
            </p14:nvContentPartPr>
            <p14:xfrm>
              <a:off x="2057328" y="1096416"/>
              <a:ext cx="328680" cy="1980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0AFF0319-87AF-CD48-E7E1-D40A44FC970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048328" y="1087776"/>
                <a:ext cx="346320" cy="3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EB182A94-5D85-59FB-470D-61FAD5DB488D}"/>
                  </a:ext>
                </a:extLst>
              </p14:cNvPr>
              <p14:cNvContentPartPr/>
              <p14:nvPr/>
            </p14:nvContentPartPr>
            <p14:xfrm>
              <a:off x="5513688" y="198576"/>
              <a:ext cx="1430640" cy="2862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EB182A94-5D85-59FB-470D-61FAD5DB488D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504688" y="189936"/>
                <a:ext cx="1448280" cy="303840"/>
              </a:xfrm>
              <a:prstGeom prst="rect">
                <a:avLst/>
              </a:prstGeom>
            </p:spPr>
          </p:pic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64CBB719-253C-AD3B-37D4-D5567B380D6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81078" y="1929619"/>
            <a:ext cx="6931014" cy="421817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6C94F6E8-352B-EEFD-858A-4CE3D826F96D}"/>
                  </a:ext>
                </a:extLst>
              </p14:cNvPr>
              <p14:cNvContentPartPr/>
              <p14:nvPr/>
            </p14:nvContentPartPr>
            <p14:xfrm>
              <a:off x="6353928" y="2906496"/>
              <a:ext cx="1611360" cy="18759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6C94F6E8-352B-EEFD-858A-4CE3D826F96D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345288" y="2897496"/>
                <a:ext cx="1629000" cy="1893600"/>
              </a:xfrm>
              <a:prstGeom prst="rect">
                <a:avLst/>
              </a:prstGeom>
            </p:spPr>
          </p:pic>
        </mc:Fallback>
      </mc:AlternateContent>
      <p:grpSp>
        <p:nvGrpSpPr>
          <p:cNvPr id="17" name="Group 16">
            <a:extLst>
              <a:ext uri="{FF2B5EF4-FFF2-40B4-BE49-F238E27FC236}">
                <a16:creationId xmlns:a16="http://schemas.microsoft.com/office/drawing/2014/main" id="{AA01E980-E19C-B512-2A40-6F5749388106}"/>
              </a:ext>
            </a:extLst>
          </p:cNvPr>
          <p:cNvGrpSpPr/>
          <p:nvPr/>
        </p:nvGrpSpPr>
        <p:grpSpPr>
          <a:xfrm>
            <a:off x="4590288" y="219456"/>
            <a:ext cx="4033440" cy="3988440"/>
            <a:chOff x="4590288" y="219456"/>
            <a:chExt cx="4033440" cy="3988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59AC4072-287A-A266-07B7-6C483A12DE39}"/>
                    </a:ext>
                  </a:extLst>
                </p14:cNvPr>
                <p14:cNvContentPartPr/>
                <p14:nvPr/>
              </p14:nvContentPartPr>
              <p14:xfrm>
                <a:off x="7018488" y="282456"/>
                <a:ext cx="1605240" cy="273852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59AC4072-287A-A266-07B7-6C483A12DE39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009488" y="273456"/>
                  <a:ext cx="1622880" cy="27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43DFA148-F9FD-3E05-702A-B80E5A5EB16F}"/>
                    </a:ext>
                  </a:extLst>
                </p14:cNvPr>
                <p14:cNvContentPartPr/>
                <p14:nvPr/>
              </p14:nvContentPartPr>
              <p14:xfrm>
                <a:off x="6947568" y="219456"/>
                <a:ext cx="123480" cy="2430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43DFA148-F9FD-3E05-702A-B80E5A5EB16F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938928" y="210456"/>
                  <a:ext cx="141120" cy="26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35DFFE88-BAFF-059F-DE8A-A354E4F21E1F}"/>
                    </a:ext>
                  </a:extLst>
                </p14:cNvPr>
                <p14:cNvContentPartPr/>
                <p14:nvPr/>
              </p14:nvContentPartPr>
              <p14:xfrm>
                <a:off x="4590288" y="1206576"/>
                <a:ext cx="3942720" cy="29487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35DFFE88-BAFF-059F-DE8A-A354E4F21E1F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581288" y="1197936"/>
                  <a:ext cx="3960360" cy="296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CC6D4243-C6A1-69A4-7A9D-BDBE9ED01C90}"/>
                    </a:ext>
                  </a:extLst>
                </p14:cNvPr>
                <p14:cNvContentPartPr/>
                <p14:nvPr/>
              </p14:nvContentPartPr>
              <p14:xfrm>
                <a:off x="7655328" y="4087296"/>
                <a:ext cx="88920" cy="12060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CC6D4243-C6A1-69A4-7A9D-BDBE9ED01C90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7646688" y="4078296"/>
                  <a:ext cx="106560" cy="138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A656391-C49E-65C3-DC16-BD0E31A6D4C1}"/>
              </a:ext>
            </a:extLst>
          </p:cNvPr>
          <p:cNvGrpSpPr/>
          <p:nvPr/>
        </p:nvGrpSpPr>
        <p:grpSpPr>
          <a:xfrm>
            <a:off x="7039728" y="2944296"/>
            <a:ext cx="277920" cy="105120"/>
            <a:chOff x="7039728" y="2944296"/>
            <a:chExt cx="277920" cy="105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DBD79320-503D-F7F3-FE10-BAD69BF5A4D4}"/>
                    </a:ext>
                  </a:extLst>
                </p14:cNvPr>
                <p14:cNvContentPartPr/>
                <p14:nvPr/>
              </p14:nvContentPartPr>
              <p14:xfrm>
                <a:off x="7039728" y="2944296"/>
                <a:ext cx="178200" cy="831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DBD79320-503D-F7F3-FE10-BAD69BF5A4D4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030728" y="2935656"/>
                  <a:ext cx="19584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E9B25A87-C59C-1A80-1D18-5261344EC2F4}"/>
                    </a:ext>
                  </a:extLst>
                </p14:cNvPr>
                <p14:cNvContentPartPr/>
                <p14:nvPr/>
              </p14:nvContentPartPr>
              <p14:xfrm>
                <a:off x="7177968" y="3035736"/>
                <a:ext cx="139680" cy="1368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E9B25A87-C59C-1A80-1D18-5261344EC2F4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7169328" y="3026736"/>
                  <a:ext cx="157320" cy="313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DBA5E496-BDCB-8626-DF19-E3C19DA75207}"/>
              </a:ext>
            </a:extLst>
          </p:cNvPr>
          <p:cNvSpPr txBox="1"/>
          <p:nvPr/>
        </p:nvSpPr>
        <p:spPr>
          <a:xfrm>
            <a:off x="5632782" y="5457567"/>
            <a:ext cx="6117257" cy="923330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The overall </a:t>
            </a:r>
            <a:r>
              <a:rPr lang="en-US" dirty="0" err="1"/>
              <a:t>d_at</a:t>
            </a:r>
            <a:r>
              <a:rPr lang="en-US" dirty="0"/>
              <a:t> is influenced by two parts  (</a:t>
            </a:r>
            <a:r>
              <a:rPr lang="en-US" dirty="0" err="1"/>
              <a:t>d_a_prevs</a:t>
            </a:r>
            <a:r>
              <a:rPr lang="en-US" dirty="0"/>
              <a:t> + da computed from loss, which is 0 at the beginning of backprop, i.e., the most right side)</a:t>
            </a:r>
            <a:endParaRPr lang="en-AU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E2C91EA-2C74-B29A-750E-CBF59C113975}"/>
              </a:ext>
            </a:extLst>
          </p:cNvPr>
          <p:cNvGrpSpPr/>
          <p:nvPr/>
        </p:nvGrpSpPr>
        <p:grpSpPr>
          <a:xfrm>
            <a:off x="6512328" y="4571856"/>
            <a:ext cx="246240" cy="814320"/>
            <a:chOff x="6512328" y="4571856"/>
            <a:chExt cx="246240" cy="814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B043283E-765F-6DD4-1C3B-ADA36271C527}"/>
                    </a:ext>
                  </a:extLst>
                </p14:cNvPr>
                <p14:cNvContentPartPr/>
                <p14:nvPr/>
              </p14:nvContentPartPr>
              <p14:xfrm>
                <a:off x="6579648" y="4571856"/>
                <a:ext cx="178920" cy="75060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B043283E-765F-6DD4-1C3B-ADA36271C527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6571008" y="4562856"/>
                  <a:ext cx="196560" cy="76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9B04AB3C-E774-31B4-B3EF-B32E7A1C1E94}"/>
                    </a:ext>
                  </a:extLst>
                </p14:cNvPr>
                <p14:cNvContentPartPr/>
                <p14:nvPr/>
              </p14:nvContentPartPr>
              <p14:xfrm>
                <a:off x="6512328" y="5285016"/>
                <a:ext cx="196200" cy="1011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9B04AB3C-E774-31B4-B3EF-B32E7A1C1E94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6503328" y="5276376"/>
                  <a:ext cx="21384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ED6CD433-A9B8-BEA8-E904-4B5B603B8E53}"/>
                    </a:ext>
                  </a:extLst>
                </p14:cNvPr>
                <p14:cNvContentPartPr/>
                <p14:nvPr/>
              </p14:nvContentPartPr>
              <p14:xfrm>
                <a:off x="6538608" y="5248656"/>
                <a:ext cx="17640" cy="3348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ED6CD433-A9B8-BEA8-E904-4B5B603B8E53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6529608" y="5239656"/>
                  <a:ext cx="35280" cy="5112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98E1E2DF-8C6A-748F-014F-B06009E0935B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115247" y="1616813"/>
            <a:ext cx="5642081" cy="253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0643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8EE9D2A-C609-A201-C9F4-318CAC4DBB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861" y="821816"/>
            <a:ext cx="10356980" cy="5214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6171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3840</TotalTime>
  <Words>430</Words>
  <Application>Microsoft Office PowerPoint</Application>
  <PresentationFormat>Widescreen</PresentationFormat>
  <Paragraphs>34</Paragraphs>
  <Slides>42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50" baseType="lpstr">
      <vt:lpstr>Helvetica Neue</vt:lpstr>
      <vt:lpstr>Söhne</vt:lpstr>
      <vt:lpstr>STIXMathJax_Main</vt:lpstr>
      <vt:lpstr>Arial</vt:lpstr>
      <vt:lpstr>Calibri</vt:lpstr>
      <vt:lpstr>Calibri Light</vt:lpstr>
      <vt:lpstr>Courier New</vt:lpstr>
      <vt:lpstr>Office Theme</vt:lpstr>
      <vt:lpstr>Week 1 RNN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Improvise a Jazz Solo with an LSTM Network </vt:lpstr>
      <vt:lpstr>PowerPoint Presentation</vt:lpstr>
      <vt:lpstr>PowerPoint Presentation</vt:lpstr>
      <vt:lpstr>Week Word Embedding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Week 1 </dc:title>
  <dc:creator>Mingshan Jia</dc:creator>
  <cp:lastModifiedBy>Mingshan Jia</cp:lastModifiedBy>
  <cp:revision>129</cp:revision>
  <dcterms:created xsi:type="dcterms:W3CDTF">2023-11-15T00:09:04Z</dcterms:created>
  <dcterms:modified xsi:type="dcterms:W3CDTF">2023-11-22T12:09:46Z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51a6c3db-1667-4f49-995a-8b9973972958_Enabled">
    <vt:lpwstr>true</vt:lpwstr>
  </property>
  <property fmtid="{D5CDD505-2E9C-101B-9397-08002B2CF9AE}" pid="3" name="MSIP_Label_51a6c3db-1667-4f49-995a-8b9973972958_SetDate">
    <vt:lpwstr>2023-11-15T00:09:19Z</vt:lpwstr>
  </property>
  <property fmtid="{D5CDD505-2E9C-101B-9397-08002B2CF9AE}" pid="4" name="MSIP_Label_51a6c3db-1667-4f49-995a-8b9973972958_Method">
    <vt:lpwstr>Standard</vt:lpwstr>
  </property>
  <property fmtid="{D5CDD505-2E9C-101B-9397-08002B2CF9AE}" pid="5" name="MSIP_Label_51a6c3db-1667-4f49-995a-8b9973972958_Name">
    <vt:lpwstr>UTS-Internal</vt:lpwstr>
  </property>
  <property fmtid="{D5CDD505-2E9C-101B-9397-08002B2CF9AE}" pid="6" name="MSIP_Label_51a6c3db-1667-4f49-995a-8b9973972958_SiteId">
    <vt:lpwstr>e8911c26-cf9f-4a9c-878e-527807be8791</vt:lpwstr>
  </property>
  <property fmtid="{D5CDD505-2E9C-101B-9397-08002B2CF9AE}" pid="7" name="MSIP_Label_51a6c3db-1667-4f49-995a-8b9973972958_ActionId">
    <vt:lpwstr>4151e8eb-4504-43d6-b08b-cf85c7e12bd2</vt:lpwstr>
  </property>
  <property fmtid="{D5CDD505-2E9C-101B-9397-08002B2CF9AE}" pid="8" name="MSIP_Label_51a6c3db-1667-4f49-995a-8b9973972958_ContentBits">
    <vt:lpwstr>0</vt:lpwstr>
  </property>
</Properties>
</file>